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embeddings/oleObject1.bin" ContentType="application/vnd.openxmlformats-officedocument.oleObject"/>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activeX/activeX2.xml" ContentType="application/vnd.ms-office.activeX+xml"/>
  <Override PartName="/ppt/notesSlides/notesSlide6.xml" ContentType="application/vnd.openxmlformats-officedocument.presentationml.notesSlide+xml"/>
  <Override PartName="/ppt/embeddings/oleObject2.bin" ContentType="application/vnd.openxmlformats-officedocument.oleObject"/>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activeX/activeX3.xml" ContentType="application/vnd.ms-office.activeX+xml"/>
  <Override PartName="/ppt/notesSlides/notesSlide12.xml" ContentType="application/vnd.openxmlformats-officedocument.presentationml.notesSlide+xml"/>
  <Override PartName="/ppt/embeddings/oleObject3.bin" ContentType="application/vnd.openxmlformats-officedocument.oleObject"/>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activeX/activeX4.xml" ContentType="application/vnd.ms-office.activeX+xml"/>
  <Override PartName="/ppt/notesSlides/notesSlide16.xml" ContentType="application/vnd.openxmlformats-officedocument.presentationml.notesSlide+xml"/>
  <Override PartName="/ppt/embeddings/oleObject4.bin" ContentType="application/vnd.openxmlformats-officedocument.oleObject"/>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activeX/activeX5.xml" ContentType="application/vnd.ms-office.activeX+xml"/>
  <Override PartName="/ppt/notesSlides/notesSlide20.xml" ContentType="application/vnd.openxmlformats-officedocument.presentationml.notesSlide+xml"/>
  <Override PartName="/ppt/embeddings/oleObject5.bin" ContentType="application/vnd.openxmlformats-officedocument.oleObject"/>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activeX/activeX6.xml" ContentType="application/vnd.ms-office.activeX+xml"/>
  <Override PartName="/ppt/notesSlides/notesSlide21.xml" ContentType="application/vnd.openxmlformats-officedocument.presentationml.notesSlide+xml"/>
  <Override PartName="/ppt/embeddings/oleObject6.bin" ContentType="application/vnd.openxmlformats-officedocument.oleObject"/>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activeX/activeX7.xml" ContentType="application/vnd.ms-office.activeX+xml"/>
  <Override PartName="/ppt/notesSlides/notesSlide22.xml" ContentType="application/vnd.openxmlformats-officedocument.presentationml.notesSlide+xml"/>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5"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57" r:id="rId25"/>
    <p:sldId id="258" r:id="rId26"/>
    <p:sldId id="259" r:id="rId27"/>
    <p:sldId id="260"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5" autoAdjust="0"/>
    <p:restoredTop sz="94660"/>
  </p:normalViewPr>
  <p:slideViewPr>
    <p:cSldViewPr snapToGrid="0">
      <p:cViewPr varScale="1">
        <p:scale>
          <a:sx n="36" d="100"/>
          <a:sy n="36" d="100"/>
        </p:scale>
        <p:origin x="72"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24B65A6C-19EC-4ADD-9DA0-AC57A81F8528}" ax:persistence="persistStorage" r:id="rId1"/>
</file>

<file path=ppt/activeX/activeX2.xml><?xml version="1.0" encoding="utf-8"?>
<ax:ocx xmlns:ax="http://schemas.microsoft.com/office/2006/activeX" xmlns:r="http://schemas.openxmlformats.org/officeDocument/2006/relationships" ax:classid="{24B65A6C-19EC-4ADD-9DA0-AC57A81F8528}" ax:persistence="persistStorage" r:id="rId1"/>
</file>

<file path=ppt/activeX/activeX3.xml><?xml version="1.0" encoding="utf-8"?>
<ax:ocx xmlns:ax="http://schemas.microsoft.com/office/2006/activeX" xmlns:r="http://schemas.openxmlformats.org/officeDocument/2006/relationships" ax:classid="{24B65A6C-19EC-4ADD-9DA0-AC57A81F8528}" ax:persistence="persistStorage" r:id="rId1"/>
</file>

<file path=ppt/activeX/activeX4.xml><?xml version="1.0" encoding="utf-8"?>
<ax:ocx xmlns:ax="http://schemas.microsoft.com/office/2006/activeX" xmlns:r="http://schemas.openxmlformats.org/officeDocument/2006/relationships" ax:classid="{24B65A6C-19EC-4ADD-9DA0-AC57A81F8528}" ax:persistence="persistStorage" r:id="rId1"/>
</file>

<file path=ppt/activeX/activeX5.xml><?xml version="1.0" encoding="utf-8"?>
<ax:ocx xmlns:ax="http://schemas.microsoft.com/office/2006/activeX" xmlns:r="http://schemas.openxmlformats.org/officeDocument/2006/relationships" ax:classid="{24B65A6C-19EC-4ADD-9DA0-AC57A81F8528}" ax:persistence="persistStorage" r:id="rId1"/>
</file>

<file path=ppt/activeX/activeX6.xml><?xml version="1.0" encoding="utf-8"?>
<ax:ocx xmlns:ax="http://schemas.microsoft.com/office/2006/activeX" xmlns:r="http://schemas.openxmlformats.org/officeDocument/2006/relationships" ax:classid="{24B65A6C-19EC-4ADD-9DA0-AC57A81F8528}" ax:persistence="persistStorage" r:id="rId1"/>
</file>

<file path=ppt/activeX/activeX7.xml><?xml version="1.0" encoding="utf-8"?>
<ax:ocx xmlns:ax="http://schemas.microsoft.com/office/2006/activeX" xmlns:r="http://schemas.openxmlformats.org/officeDocument/2006/relationships" ax:classid="{24B65A6C-19EC-4ADD-9DA0-AC57A81F8528}"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4A828-FB9F-481A-87A5-54B2E5A34B4B}" type="datetimeFigureOut">
              <a:rPr lang="en-US" smtClean="0"/>
              <a:t>8/19/2016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38460-1667-43C7-A20F-2715AD0DA544}" type="slidenum">
              <a:rPr lang="en-US" smtClean="0"/>
              <a:t>‹#›</a:t>
            </a:fld>
            <a:endParaRPr lang="en-US"/>
          </a:p>
        </p:txBody>
      </p:sp>
    </p:spTree>
    <p:extLst>
      <p:ext uri="{BB962C8B-B14F-4D97-AF65-F5344CB8AC3E}">
        <p14:creationId xmlns:p14="http://schemas.microsoft.com/office/powerpoint/2010/main" val="419365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B7DBB806-ACD2-4DAE-8856-BC2C61A3A869}" type="slidenum">
              <a:rPr lang="en-US" altLang="en-US" sz="1200">
                <a:solidFill>
                  <a:schemeClr val="tx1"/>
                </a:solidFill>
              </a:rPr>
              <a:pPr eaLnBrk="1" hangingPunct="1"/>
              <a:t>2</a:t>
            </a:fld>
            <a:endParaRPr lang="en-US" altLang="en-US" sz="1200">
              <a:solidFill>
                <a:schemeClr val="tx1"/>
              </a:solidFill>
            </a:endParaRPr>
          </a:p>
        </p:txBody>
      </p:sp>
      <p:sp>
        <p:nvSpPr>
          <p:cNvPr id="344067" name="Rectangle 2"/>
          <p:cNvSpPr>
            <a:spLocks noRot="1" noChangeArrowheads="1" noTextEdit="1"/>
          </p:cNvSpPr>
          <p:nvPr>
            <p:ph type="sldImg"/>
          </p:nvPr>
        </p:nvSpPr>
        <p:spPr>
          <a:ln/>
        </p:spPr>
      </p:sp>
      <p:sp>
        <p:nvSpPr>
          <p:cNvPr id="34406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791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827D5610-4CCB-452F-B427-EFA3C5D1A554}" type="slidenum">
              <a:rPr lang="en-US" altLang="en-US" sz="1200">
                <a:solidFill>
                  <a:schemeClr val="tx1"/>
                </a:solidFill>
              </a:rPr>
              <a:pPr eaLnBrk="1" hangingPunct="1"/>
              <a:t>11</a:t>
            </a:fld>
            <a:endParaRPr lang="en-US" altLang="en-US" sz="1200">
              <a:solidFill>
                <a:schemeClr val="tx1"/>
              </a:solidFill>
            </a:endParaRPr>
          </a:p>
        </p:txBody>
      </p:sp>
      <p:sp>
        <p:nvSpPr>
          <p:cNvPr id="353283" name="Rectangle 2"/>
          <p:cNvSpPr>
            <a:spLocks noRot="1" noChangeArrowheads="1" noTextEdit="1"/>
          </p:cNvSpPr>
          <p:nvPr>
            <p:ph type="sldImg"/>
          </p:nvPr>
        </p:nvSpPr>
        <p:spPr>
          <a:ln/>
        </p:spPr>
      </p:sp>
      <p:sp>
        <p:nvSpPr>
          <p:cNvPr id="35328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4277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313EFA27-AFFC-46C1-A03D-78318C9EF171}" type="slidenum">
              <a:rPr lang="en-US" altLang="en-US" sz="1200">
                <a:solidFill>
                  <a:schemeClr val="tx1"/>
                </a:solidFill>
              </a:rPr>
              <a:pPr eaLnBrk="1" hangingPunct="1"/>
              <a:t>12</a:t>
            </a:fld>
            <a:endParaRPr lang="en-US" altLang="en-US" sz="1200">
              <a:solidFill>
                <a:schemeClr val="tx1"/>
              </a:solidFill>
            </a:endParaRPr>
          </a:p>
        </p:txBody>
      </p:sp>
      <p:sp>
        <p:nvSpPr>
          <p:cNvPr id="354307" name="Rectangle 2"/>
          <p:cNvSpPr>
            <a:spLocks noRot="1" noChangeArrowheads="1" noTextEdit="1"/>
          </p:cNvSpPr>
          <p:nvPr>
            <p:ph type="sldImg"/>
          </p:nvPr>
        </p:nvSpPr>
        <p:spPr>
          <a:ln/>
        </p:spPr>
      </p:sp>
      <p:sp>
        <p:nvSpPr>
          <p:cNvPr id="3543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92558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F36E1616-19EB-451E-AED7-24ED4B350782}" type="slidenum">
              <a:rPr lang="en-US" altLang="en-US" sz="1200">
                <a:solidFill>
                  <a:schemeClr val="tx1"/>
                </a:solidFill>
              </a:rPr>
              <a:pPr eaLnBrk="1" hangingPunct="1"/>
              <a:t>13</a:t>
            </a:fld>
            <a:endParaRPr lang="en-US" altLang="en-US" sz="1200">
              <a:solidFill>
                <a:schemeClr val="tx1"/>
              </a:solidFill>
            </a:endParaRPr>
          </a:p>
        </p:txBody>
      </p:sp>
      <p:sp>
        <p:nvSpPr>
          <p:cNvPr id="355331" name="Rectangle 2"/>
          <p:cNvSpPr>
            <a:spLocks noRot="1" noChangeArrowheads="1" noTextEdit="1"/>
          </p:cNvSpPr>
          <p:nvPr>
            <p:ph type="sldImg"/>
          </p:nvPr>
        </p:nvSpPr>
        <p:spPr>
          <a:ln/>
        </p:spPr>
      </p:sp>
      <p:sp>
        <p:nvSpPr>
          <p:cNvPr id="3553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34850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7E4A1D6D-D272-46B8-B969-01E9A4930E66}" type="slidenum">
              <a:rPr lang="en-US" altLang="en-US" sz="1200">
                <a:solidFill>
                  <a:schemeClr val="tx1"/>
                </a:solidFill>
              </a:rPr>
              <a:pPr eaLnBrk="1" hangingPunct="1"/>
              <a:t>14</a:t>
            </a:fld>
            <a:endParaRPr lang="en-US" altLang="en-US" sz="1200">
              <a:solidFill>
                <a:schemeClr val="tx1"/>
              </a:solidFill>
            </a:endParaRPr>
          </a:p>
        </p:txBody>
      </p:sp>
      <p:sp>
        <p:nvSpPr>
          <p:cNvPr id="356355" name="Rectangle 2"/>
          <p:cNvSpPr>
            <a:spLocks noRot="1" noChangeArrowheads="1" noTextEdit="1"/>
          </p:cNvSpPr>
          <p:nvPr>
            <p:ph type="sldImg"/>
          </p:nvPr>
        </p:nvSpPr>
        <p:spPr>
          <a:ln/>
        </p:spPr>
      </p:sp>
      <p:sp>
        <p:nvSpPr>
          <p:cNvPr id="35635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30499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F4DF287D-1D41-491A-BED9-50F63E13890F}" type="slidenum">
              <a:rPr lang="en-US" altLang="en-US" sz="1200">
                <a:solidFill>
                  <a:schemeClr val="tx1"/>
                </a:solidFill>
              </a:rPr>
              <a:pPr eaLnBrk="1" hangingPunct="1"/>
              <a:t>15</a:t>
            </a:fld>
            <a:endParaRPr lang="en-US" altLang="en-US" sz="1200">
              <a:solidFill>
                <a:schemeClr val="tx1"/>
              </a:solidFill>
            </a:endParaRPr>
          </a:p>
        </p:txBody>
      </p:sp>
      <p:sp>
        <p:nvSpPr>
          <p:cNvPr id="357379" name="Rectangle 2"/>
          <p:cNvSpPr>
            <a:spLocks noRot="1" noChangeArrowheads="1" noTextEdit="1"/>
          </p:cNvSpPr>
          <p:nvPr>
            <p:ph type="sldImg"/>
          </p:nvPr>
        </p:nvSpPr>
        <p:spPr>
          <a:ln/>
        </p:spPr>
      </p:sp>
      <p:sp>
        <p:nvSpPr>
          <p:cNvPr id="35738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5622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25ECDDF5-03E9-4E13-941C-C5E8C94A2BEA}" type="slidenum">
              <a:rPr lang="en-US" altLang="en-US" sz="1200">
                <a:solidFill>
                  <a:schemeClr val="tx1"/>
                </a:solidFill>
              </a:rPr>
              <a:pPr eaLnBrk="1" hangingPunct="1"/>
              <a:t>16</a:t>
            </a:fld>
            <a:endParaRPr lang="en-US" altLang="en-US" sz="1200">
              <a:solidFill>
                <a:schemeClr val="tx1"/>
              </a:solidFill>
            </a:endParaRPr>
          </a:p>
        </p:txBody>
      </p:sp>
      <p:sp>
        <p:nvSpPr>
          <p:cNvPr id="358403" name="Rectangle 2"/>
          <p:cNvSpPr>
            <a:spLocks noRot="1" noChangeArrowheads="1" noTextEdit="1"/>
          </p:cNvSpPr>
          <p:nvPr>
            <p:ph type="sldImg"/>
          </p:nvPr>
        </p:nvSpPr>
        <p:spPr>
          <a:ln/>
        </p:spPr>
      </p:sp>
      <p:sp>
        <p:nvSpPr>
          <p:cNvPr id="35840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3032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2047469E-08B0-440B-9A8B-E46A7484B587}" type="slidenum">
              <a:rPr lang="en-US" altLang="en-US" sz="1200">
                <a:solidFill>
                  <a:schemeClr val="tx1"/>
                </a:solidFill>
              </a:rPr>
              <a:pPr eaLnBrk="1" hangingPunct="1"/>
              <a:t>17</a:t>
            </a:fld>
            <a:endParaRPr lang="en-US" altLang="en-US" sz="1200">
              <a:solidFill>
                <a:schemeClr val="tx1"/>
              </a:solidFill>
            </a:endParaRPr>
          </a:p>
        </p:txBody>
      </p:sp>
      <p:sp>
        <p:nvSpPr>
          <p:cNvPr id="359427" name="Rectangle 2"/>
          <p:cNvSpPr>
            <a:spLocks noRot="1" noChangeArrowheads="1" noTextEdit="1"/>
          </p:cNvSpPr>
          <p:nvPr>
            <p:ph type="sldImg"/>
          </p:nvPr>
        </p:nvSpPr>
        <p:spPr>
          <a:ln/>
        </p:spPr>
      </p:sp>
      <p:sp>
        <p:nvSpPr>
          <p:cNvPr id="3594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9028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01693380-1859-4B7E-8290-6CDF428D6351}" type="slidenum">
              <a:rPr lang="en-US" altLang="en-US" sz="1200">
                <a:solidFill>
                  <a:schemeClr val="tx1"/>
                </a:solidFill>
              </a:rPr>
              <a:pPr eaLnBrk="1" hangingPunct="1"/>
              <a:t>18</a:t>
            </a:fld>
            <a:endParaRPr lang="en-US" altLang="en-US" sz="1200">
              <a:solidFill>
                <a:schemeClr val="tx1"/>
              </a:solidFill>
            </a:endParaRPr>
          </a:p>
        </p:txBody>
      </p:sp>
      <p:sp>
        <p:nvSpPr>
          <p:cNvPr id="360451" name="Rectangle 2"/>
          <p:cNvSpPr>
            <a:spLocks noRot="1" noChangeArrowheads="1" noTextEdit="1"/>
          </p:cNvSpPr>
          <p:nvPr>
            <p:ph type="sldImg"/>
          </p:nvPr>
        </p:nvSpPr>
        <p:spPr>
          <a:ln/>
        </p:spPr>
      </p:sp>
      <p:sp>
        <p:nvSpPr>
          <p:cNvPr id="36045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52965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4F85EE1C-9F0B-4B43-8B49-8573A054349C}" type="slidenum">
              <a:rPr lang="en-US" altLang="en-US" sz="1200">
                <a:solidFill>
                  <a:schemeClr val="tx1"/>
                </a:solidFill>
              </a:rPr>
              <a:pPr eaLnBrk="1" hangingPunct="1"/>
              <a:t>19</a:t>
            </a:fld>
            <a:endParaRPr lang="en-US" altLang="en-US" sz="1200">
              <a:solidFill>
                <a:schemeClr val="tx1"/>
              </a:solidFill>
            </a:endParaRPr>
          </a:p>
        </p:txBody>
      </p:sp>
      <p:sp>
        <p:nvSpPr>
          <p:cNvPr id="361475" name="Rectangle 2"/>
          <p:cNvSpPr>
            <a:spLocks noRot="1" noChangeArrowheads="1" noTextEdit="1"/>
          </p:cNvSpPr>
          <p:nvPr>
            <p:ph type="sldImg"/>
          </p:nvPr>
        </p:nvSpPr>
        <p:spPr>
          <a:ln/>
        </p:spPr>
      </p:sp>
      <p:sp>
        <p:nvSpPr>
          <p:cNvPr id="3614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18225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09DC9DC9-E4AC-422C-B7A8-7D571559EB24}" type="slidenum">
              <a:rPr lang="en-US" altLang="en-US" sz="1200">
                <a:solidFill>
                  <a:schemeClr val="tx1"/>
                </a:solidFill>
              </a:rPr>
              <a:pPr eaLnBrk="1" hangingPunct="1"/>
              <a:t>20</a:t>
            </a:fld>
            <a:endParaRPr lang="en-US" altLang="en-US" sz="1200">
              <a:solidFill>
                <a:schemeClr val="tx1"/>
              </a:solidFill>
            </a:endParaRPr>
          </a:p>
        </p:txBody>
      </p:sp>
      <p:sp>
        <p:nvSpPr>
          <p:cNvPr id="362499" name="Rectangle 2"/>
          <p:cNvSpPr>
            <a:spLocks noRot="1" noChangeArrowheads="1" noTextEdit="1"/>
          </p:cNvSpPr>
          <p:nvPr>
            <p:ph type="sldImg"/>
          </p:nvPr>
        </p:nvSpPr>
        <p:spPr>
          <a:ln/>
        </p:spPr>
      </p:sp>
      <p:sp>
        <p:nvSpPr>
          <p:cNvPr id="3625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1530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2C7DC7EA-443E-4F8A-BCBA-81F5F6463595}" type="slidenum">
              <a:rPr lang="en-US" altLang="en-US" sz="1200">
                <a:solidFill>
                  <a:schemeClr val="tx1"/>
                </a:solidFill>
              </a:rPr>
              <a:pPr eaLnBrk="1" hangingPunct="1"/>
              <a:t>3</a:t>
            </a:fld>
            <a:endParaRPr lang="en-US" altLang="en-US" sz="1200">
              <a:solidFill>
                <a:schemeClr val="tx1"/>
              </a:solidFill>
            </a:endParaRPr>
          </a:p>
        </p:txBody>
      </p:sp>
      <p:sp>
        <p:nvSpPr>
          <p:cNvPr id="345091" name="Rectangle 2"/>
          <p:cNvSpPr>
            <a:spLocks noRot="1" noChangeArrowheads="1" noTextEdit="1"/>
          </p:cNvSpPr>
          <p:nvPr>
            <p:ph type="sldImg"/>
          </p:nvPr>
        </p:nvSpPr>
        <p:spPr>
          <a:ln/>
        </p:spPr>
      </p:sp>
      <p:sp>
        <p:nvSpPr>
          <p:cNvPr id="3450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00133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C3011AEC-5617-488A-A3A0-FBFC2A7EE144}" type="slidenum">
              <a:rPr lang="en-US" altLang="en-US" sz="1200">
                <a:solidFill>
                  <a:schemeClr val="tx1"/>
                </a:solidFill>
              </a:rPr>
              <a:pPr eaLnBrk="1" hangingPunct="1"/>
              <a:t>21</a:t>
            </a:fld>
            <a:endParaRPr lang="en-US" altLang="en-US" sz="1200">
              <a:solidFill>
                <a:schemeClr val="tx1"/>
              </a:solidFill>
            </a:endParaRPr>
          </a:p>
        </p:txBody>
      </p:sp>
      <p:sp>
        <p:nvSpPr>
          <p:cNvPr id="363523" name="Rectangle 2"/>
          <p:cNvSpPr>
            <a:spLocks noRot="1" noChangeArrowheads="1" noTextEdit="1"/>
          </p:cNvSpPr>
          <p:nvPr>
            <p:ph type="sldImg"/>
          </p:nvPr>
        </p:nvSpPr>
        <p:spPr>
          <a:ln/>
        </p:spPr>
      </p:sp>
      <p:sp>
        <p:nvSpPr>
          <p:cNvPr id="3635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40030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53EAA80B-6A6D-45B6-BBF8-5743A1A65D4B}" type="slidenum">
              <a:rPr lang="en-US" altLang="en-US" sz="1200">
                <a:solidFill>
                  <a:schemeClr val="tx1"/>
                </a:solidFill>
              </a:rPr>
              <a:pPr eaLnBrk="1" hangingPunct="1"/>
              <a:t>22</a:t>
            </a:fld>
            <a:endParaRPr lang="en-US" altLang="en-US" sz="1200">
              <a:solidFill>
                <a:schemeClr val="tx1"/>
              </a:solidFill>
            </a:endParaRPr>
          </a:p>
        </p:txBody>
      </p:sp>
      <p:sp>
        <p:nvSpPr>
          <p:cNvPr id="364547" name="Rectangle 2"/>
          <p:cNvSpPr>
            <a:spLocks noRot="1" noChangeArrowheads="1" noTextEdit="1"/>
          </p:cNvSpPr>
          <p:nvPr>
            <p:ph type="sldImg"/>
          </p:nvPr>
        </p:nvSpPr>
        <p:spPr>
          <a:ln/>
        </p:spPr>
      </p:sp>
      <p:sp>
        <p:nvSpPr>
          <p:cNvPr id="3645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6500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82BC16DA-1E6B-488D-8AC9-927A4287AEC2}" type="slidenum">
              <a:rPr lang="en-US" altLang="en-US" sz="1200">
                <a:solidFill>
                  <a:schemeClr val="tx1"/>
                </a:solidFill>
              </a:rPr>
              <a:pPr eaLnBrk="1" hangingPunct="1"/>
              <a:t>23</a:t>
            </a:fld>
            <a:endParaRPr lang="en-US" altLang="en-US" sz="1200">
              <a:solidFill>
                <a:schemeClr val="tx1"/>
              </a:solidFill>
            </a:endParaRPr>
          </a:p>
        </p:txBody>
      </p:sp>
      <p:sp>
        <p:nvSpPr>
          <p:cNvPr id="365571" name="Rectangle 2"/>
          <p:cNvSpPr>
            <a:spLocks noRot="1" noChangeArrowheads="1" noTextEdit="1"/>
          </p:cNvSpPr>
          <p:nvPr>
            <p:ph type="sldImg"/>
          </p:nvPr>
        </p:nvSpPr>
        <p:spPr>
          <a:ln/>
        </p:spPr>
      </p:sp>
      <p:sp>
        <p:nvSpPr>
          <p:cNvPr id="3655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2575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60A3DA44-42F7-48FB-AB31-BA7DA5723203}" type="slidenum">
              <a:rPr lang="en-US" altLang="en-US" sz="1200">
                <a:solidFill>
                  <a:schemeClr val="tx1"/>
                </a:solidFill>
              </a:rPr>
              <a:pPr eaLnBrk="1" hangingPunct="1"/>
              <a:t>4</a:t>
            </a:fld>
            <a:endParaRPr lang="en-US" altLang="en-US" sz="1200">
              <a:solidFill>
                <a:schemeClr val="tx1"/>
              </a:solidFill>
            </a:endParaRPr>
          </a:p>
        </p:txBody>
      </p:sp>
      <p:sp>
        <p:nvSpPr>
          <p:cNvPr id="346115" name="Rectangle 2"/>
          <p:cNvSpPr>
            <a:spLocks noRot="1" noChangeArrowheads="1" noTextEdit="1"/>
          </p:cNvSpPr>
          <p:nvPr>
            <p:ph type="sldImg"/>
          </p:nvPr>
        </p:nvSpPr>
        <p:spPr>
          <a:ln/>
        </p:spPr>
      </p:sp>
      <p:sp>
        <p:nvSpPr>
          <p:cNvPr id="34611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96544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FD89BF28-1248-47B8-B165-274F5C542013}" type="slidenum">
              <a:rPr lang="en-US" altLang="en-US" sz="1200">
                <a:solidFill>
                  <a:schemeClr val="tx1"/>
                </a:solidFill>
              </a:rPr>
              <a:pPr eaLnBrk="1" hangingPunct="1"/>
              <a:t>5</a:t>
            </a:fld>
            <a:endParaRPr lang="en-US" altLang="en-US" sz="1200">
              <a:solidFill>
                <a:schemeClr val="tx1"/>
              </a:solidFill>
            </a:endParaRPr>
          </a:p>
        </p:txBody>
      </p:sp>
      <p:sp>
        <p:nvSpPr>
          <p:cNvPr id="347139" name="Rectangle 2"/>
          <p:cNvSpPr>
            <a:spLocks noRot="1" noChangeArrowheads="1" noTextEdit="1"/>
          </p:cNvSpPr>
          <p:nvPr>
            <p:ph type="sldImg"/>
          </p:nvPr>
        </p:nvSpPr>
        <p:spPr>
          <a:ln/>
        </p:spPr>
      </p:sp>
      <p:sp>
        <p:nvSpPr>
          <p:cNvPr id="3471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46890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897146E3-5AA6-4044-AC37-65BE1B11137B}" type="slidenum">
              <a:rPr lang="en-US" altLang="en-US" sz="1200">
                <a:solidFill>
                  <a:schemeClr val="tx1"/>
                </a:solidFill>
              </a:rPr>
              <a:pPr eaLnBrk="1" hangingPunct="1"/>
              <a:t>6</a:t>
            </a:fld>
            <a:endParaRPr lang="en-US" altLang="en-US" sz="1200">
              <a:solidFill>
                <a:schemeClr val="tx1"/>
              </a:solidFill>
            </a:endParaRPr>
          </a:p>
        </p:txBody>
      </p:sp>
      <p:sp>
        <p:nvSpPr>
          <p:cNvPr id="348163" name="Rectangle 2"/>
          <p:cNvSpPr>
            <a:spLocks noRot="1" noChangeArrowheads="1" noTextEdit="1"/>
          </p:cNvSpPr>
          <p:nvPr>
            <p:ph type="sldImg"/>
          </p:nvPr>
        </p:nvSpPr>
        <p:spPr>
          <a:ln/>
        </p:spPr>
      </p:sp>
      <p:sp>
        <p:nvSpPr>
          <p:cNvPr id="34816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829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4C38DE0C-3167-4FC7-AB2D-883F6B444146}" type="slidenum">
              <a:rPr lang="en-US" altLang="en-US" sz="1200">
                <a:solidFill>
                  <a:schemeClr val="tx1"/>
                </a:solidFill>
              </a:rPr>
              <a:pPr eaLnBrk="1" hangingPunct="1"/>
              <a:t>7</a:t>
            </a:fld>
            <a:endParaRPr lang="en-US" altLang="en-US" sz="1200">
              <a:solidFill>
                <a:schemeClr val="tx1"/>
              </a:solidFill>
            </a:endParaRPr>
          </a:p>
        </p:txBody>
      </p:sp>
      <p:sp>
        <p:nvSpPr>
          <p:cNvPr id="349187" name="Rectangle 2"/>
          <p:cNvSpPr>
            <a:spLocks noRot="1" noChangeArrowheads="1" noTextEdit="1"/>
          </p:cNvSpPr>
          <p:nvPr>
            <p:ph type="sldImg"/>
          </p:nvPr>
        </p:nvSpPr>
        <p:spPr>
          <a:ln/>
        </p:spPr>
      </p:sp>
      <p:sp>
        <p:nvSpPr>
          <p:cNvPr id="34918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37586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A17FA779-8375-4AB5-B3D1-05D1ECD9051A}" type="slidenum">
              <a:rPr lang="en-US" altLang="en-US" sz="1200">
                <a:solidFill>
                  <a:schemeClr val="tx1"/>
                </a:solidFill>
              </a:rPr>
              <a:pPr eaLnBrk="1" hangingPunct="1"/>
              <a:t>8</a:t>
            </a:fld>
            <a:endParaRPr lang="en-US" altLang="en-US" sz="1200">
              <a:solidFill>
                <a:schemeClr val="tx1"/>
              </a:solidFill>
            </a:endParaRPr>
          </a:p>
        </p:txBody>
      </p:sp>
      <p:sp>
        <p:nvSpPr>
          <p:cNvPr id="350211" name="Rectangle 2"/>
          <p:cNvSpPr>
            <a:spLocks noRot="1" noChangeArrowheads="1" noTextEdit="1"/>
          </p:cNvSpPr>
          <p:nvPr>
            <p:ph type="sldImg"/>
          </p:nvPr>
        </p:nvSpPr>
        <p:spPr>
          <a:ln/>
        </p:spPr>
      </p:sp>
      <p:sp>
        <p:nvSpPr>
          <p:cNvPr id="35021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00060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05C7F1CA-00F7-400A-AE3B-06C74BE1FB96}" type="slidenum">
              <a:rPr lang="en-US" altLang="en-US" sz="1200">
                <a:solidFill>
                  <a:schemeClr val="tx1"/>
                </a:solidFill>
              </a:rPr>
              <a:pPr eaLnBrk="1" hangingPunct="1"/>
              <a:t>9</a:t>
            </a:fld>
            <a:endParaRPr lang="en-US" altLang="en-US" sz="1200">
              <a:solidFill>
                <a:schemeClr val="tx1"/>
              </a:solidFill>
            </a:endParaRPr>
          </a:p>
        </p:txBody>
      </p:sp>
      <p:sp>
        <p:nvSpPr>
          <p:cNvPr id="351235" name="Rectangle 2"/>
          <p:cNvSpPr>
            <a:spLocks noRot="1" noChangeArrowheads="1" noTextEdit="1"/>
          </p:cNvSpPr>
          <p:nvPr>
            <p:ph type="sldImg"/>
          </p:nvPr>
        </p:nvSpPr>
        <p:spPr>
          <a:ln/>
        </p:spPr>
      </p:sp>
      <p:sp>
        <p:nvSpPr>
          <p:cNvPr id="3512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9674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fld id="{CEB220FB-234D-49C2-B058-40B068A62454}" type="slidenum">
              <a:rPr lang="en-US" altLang="en-US" sz="1200">
                <a:solidFill>
                  <a:schemeClr val="tx1"/>
                </a:solidFill>
              </a:rPr>
              <a:pPr eaLnBrk="1" hangingPunct="1"/>
              <a:t>10</a:t>
            </a:fld>
            <a:endParaRPr lang="en-US" altLang="en-US" sz="1200">
              <a:solidFill>
                <a:schemeClr val="tx1"/>
              </a:solidFill>
            </a:endParaRPr>
          </a:p>
        </p:txBody>
      </p:sp>
      <p:sp>
        <p:nvSpPr>
          <p:cNvPr id="352259" name="Rectangle 2"/>
          <p:cNvSpPr>
            <a:spLocks noRot="1" noChangeArrowheads="1" noTextEdit="1"/>
          </p:cNvSpPr>
          <p:nvPr>
            <p:ph type="sldImg"/>
          </p:nvPr>
        </p:nvSpPr>
        <p:spPr>
          <a:ln/>
        </p:spPr>
      </p:sp>
      <p:sp>
        <p:nvSpPr>
          <p:cNvPr id="3522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2414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68F6B6-53AA-4A44-8DC3-8527C0830630}"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E1197-C32B-4BE5-9A52-7D2FAB7057F9}" type="slidenum">
              <a:rPr lang="en-US" smtClean="0"/>
              <a:t>‹#›</a:t>
            </a:fld>
            <a:endParaRPr lang="en-US"/>
          </a:p>
        </p:txBody>
      </p:sp>
    </p:spTree>
    <p:extLst>
      <p:ext uri="{BB962C8B-B14F-4D97-AF65-F5344CB8AC3E}">
        <p14:creationId xmlns:p14="http://schemas.microsoft.com/office/powerpoint/2010/main" val="39538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8F6B6-53AA-4A44-8DC3-8527C0830630}"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E1197-C32B-4BE5-9A52-7D2FAB7057F9}" type="slidenum">
              <a:rPr lang="en-US" smtClean="0"/>
              <a:t>‹#›</a:t>
            </a:fld>
            <a:endParaRPr lang="en-US"/>
          </a:p>
        </p:txBody>
      </p:sp>
    </p:spTree>
    <p:extLst>
      <p:ext uri="{BB962C8B-B14F-4D97-AF65-F5344CB8AC3E}">
        <p14:creationId xmlns:p14="http://schemas.microsoft.com/office/powerpoint/2010/main" val="282221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8F6B6-53AA-4A44-8DC3-8527C0830630}"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E1197-C32B-4BE5-9A52-7D2FAB7057F9}" type="slidenum">
              <a:rPr lang="en-US" smtClean="0"/>
              <a:t>‹#›</a:t>
            </a:fld>
            <a:endParaRPr lang="en-US"/>
          </a:p>
        </p:txBody>
      </p:sp>
    </p:spTree>
    <p:extLst>
      <p:ext uri="{BB962C8B-B14F-4D97-AF65-F5344CB8AC3E}">
        <p14:creationId xmlns:p14="http://schemas.microsoft.com/office/powerpoint/2010/main" val="177993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8F6B6-53AA-4A44-8DC3-8527C0830630}"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E1197-C32B-4BE5-9A52-7D2FAB7057F9}" type="slidenum">
              <a:rPr lang="en-US" smtClean="0"/>
              <a:t>‹#›</a:t>
            </a:fld>
            <a:endParaRPr lang="en-US"/>
          </a:p>
        </p:txBody>
      </p:sp>
    </p:spTree>
    <p:extLst>
      <p:ext uri="{BB962C8B-B14F-4D97-AF65-F5344CB8AC3E}">
        <p14:creationId xmlns:p14="http://schemas.microsoft.com/office/powerpoint/2010/main" val="299279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8F6B6-53AA-4A44-8DC3-8527C0830630}"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E1197-C32B-4BE5-9A52-7D2FAB7057F9}" type="slidenum">
              <a:rPr lang="en-US" smtClean="0"/>
              <a:t>‹#›</a:t>
            </a:fld>
            <a:endParaRPr lang="en-US"/>
          </a:p>
        </p:txBody>
      </p:sp>
    </p:spTree>
    <p:extLst>
      <p:ext uri="{BB962C8B-B14F-4D97-AF65-F5344CB8AC3E}">
        <p14:creationId xmlns:p14="http://schemas.microsoft.com/office/powerpoint/2010/main" val="355535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68F6B6-53AA-4A44-8DC3-8527C0830630}"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E1197-C32B-4BE5-9A52-7D2FAB7057F9}" type="slidenum">
              <a:rPr lang="en-US" smtClean="0"/>
              <a:t>‹#›</a:t>
            </a:fld>
            <a:endParaRPr lang="en-US"/>
          </a:p>
        </p:txBody>
      </p:sp>
    </p:spTree>
    <p:extLst>
      <p:ext uri="{BB962C8B-B14F-4D97-AF65-F5344CB8AC3E}">
        <p14:creationId xmlns:p14="http://schemas.microsoft.com/office/powerpoint/2010/main" val="367467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68F6B6-53AA-4A44-8DC3-8527C0830630}"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E1197-C32B-4BE5-9A52-7D2FAB7057F9}" type="slidenum">
              <a:rPr lang="en-US" smtClean="0"/>
              <a:t>‹#›</a:t>
            </a:fld>
            <a:endParaRPr lang="en-US"/>
          </a:p>
        </p:txBody>
      </p:sp>
    </p:spTree>
    <p:extLst>
      <p:ext uri="{BB962C8B-B14F-4D97-AF65-F5344CB8AC3E}">
        <p14:creationId xmlns:p14="http://schemas.microsoft.com/office/powerpoint/2010/main" val="1802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68F6B6-53AA-4A44-8DC3-8527C0830630}"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E1197-C32B-4BE5-9A52-7D2FAB7057F9}" type="slidenum">
              <a:rPr lang="en-US" smtClean="0"/>
              <a:t>‹#›</a:t>
            </a:fld>
            <a:endParaRPr lang="en-US"/>
          </a:p>
        </p:txBody>
      </p:sp>
    </p:spTree>
    <p:extLst>
      <p:ext uri="{BB962C8B-B14F-4D97-AF65-F5344CB8AC3E}">
        <p14:creationId xmlns:p14="http://schemas.microsoft.com/office/powerpoint/2010/main" val="193022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8F6B6-53AA-4A44-8DC3-8527C0830630}"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E1197-C32B-4BE5-9A52-7D2FAB7057F9}" type="slidenum">
              <a:rPr lang="en-US" smtClean="0"/>
              <a:t>‹#›</a:t>
            </a:fld>
            <a:endParaRPr lang="en-US"/>
          </a:p>
        </p:txBody>
      </p:sp>
    </p:spTree>
    <p:extLst>
      <p:ext uri="{BB962C8B-B14F-4D97-AF65-F5344CB8AC3E}">
        <p14:creationId xmlns:p14="http://schemas.microsoft.com/office/powerpoint/2010/main" val="261194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8F6B6-53AA-4A44-8DC3-8527C0830630}"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E1197-C32B-4BE5-9A52-7D2FAB7057F9}" type="slidenum">
              <a:rPr lang="en-US" smtClean="0"/>
              <a:t>‹#›</a:t>
            </a:fld>
            <a:endParaRPr lang="en-US"/>
          </a:p>
        </p:txBody>
      </p:sp>
    </p:spTree>
    <p:extLst>
      <p:ext uri="{BB962C8B-B14F-4D97-AF65-F5344CB8AC3E}">
        <p14:creationId xmlns:p14="http://schemas.microsoft.com/office/powerpoint/2010/main" val="25440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8F6B6-53AA-4A44-8DC3-8527C0830630}"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E1197-C32B-4BE5-9A52-7D2FAB7057F9}" type="slidenum">
              <a:rPr lang="en-US" smtClean="0"/>
              <a:t>‹#›</a:t>
            </a:fld>
            <a:endParaRPr lang="en-US"/>
          </a:p>
        </p:txBody>
      </p:sp>
    </p:spTree>
    <p:extLst>
      <p:ext uri="{BB962C8B-B14F-4D97-AF65-F5344CB8AC3E}">
        <p14:creationId xmlns:p14="http://schemas.microsoft.com/office/powerpoint/2010/main" val="252735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8F6B6-53AA-4A44-8DC3-8527C0830630}" type="datetimeFigureOut">
              <a:rPr lang="en-US" smtClean="0"/>
              <a:t>8/19/2016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E1197-C32B-4BE5-9A52-7D2FAB7057F9}" type="slidenum">
              <a:rPr lang="en-US" smtClean="0"/>
              <a:t>‹#›</a:t>
            </a:fld>
            <a:endParaRPr lang="en-US"/>
          </a:p>
        </p:txBody>
      </p:sp>
    </p:spTree>
    <p:extLst>
      <p:ext uri="{BB962C8B-B14F-4D97-AF65-F5344CB8AC3E}">
        <p14:creationId xmlns:p14="http://schemas.microsoft.com/office/powerpoint/2010/main" val="1959051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9.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jpeg"/><Relationship Id="rId5" Type="http://schemas.openxmlformats.org/officeDocument/2006/relationships/image" Target="../media/image20.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0.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jpeg"/><Relationship Id="rId5" Type="http://schemas.openxmlformats.org/officeDocument/2006/relationships/image" Target="../media/image20.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jpeg"/><Relationship Id="rId5" Type="http://schemas.openxmlformats.org/officeDocument/2006/relationships/image" Target="../media/image20.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14.jpeg"/><Relationship Id="rId3" Type="http://schemas.openxmlformats.org/officeDocument/2006/relationships/tags" Target="../tags/tag19.xml"/><Relationship Id="rId7" Type="http://schemas.openxmlformats.org/officeDocument/2006/relationships/slideLayout" Target="../slideLayouts/slideLayout2.xml"/><Relationship Id="rId12" Type="http://schemas.openxmlformats.org/officeDocument/2006/relationships/image" Target="../media/image13.jpeg"/><Relationship Id="rId2" Type="http://schemas.openxmlformats.org/officeDocument/2006/relationships/tags" Target="../tags/tag18.xml"/><Relationship Id="rId16" Type="http://schemas.openxmlformats.org/officeDocument/2006/relationships/image" Target="../media/image24.wmf"/><Relationship Id="rId1" Type="http://schemas.openxmlformats.org/officeDocument/2006/relationships/vmlDrawing" Target="../drawings/vmlDrawing3.vml"/><Relationship Id="rId6" Type="http://schemas.openxmlformats.org/officeDocument/2006/relationships/control" Target="../activeX/activeX3.xml"/><Relationship Id="rId11" Type="http://schemas.openxmlformats.org/officeDocument/2006/relationships/image" Target="../media/image20.jpeg"/><Relationship Id="rId5" Type="http://schemas.openxmlformats.org/officeDocument/2006/relationships/tags" Target="../tags/tag21.xml"/><Relationship Id="rId15" Type="http://schemas.openxmlformats.org/officeDocument/2006/relationships/image" Target="../media/image4.jpeg"/><Relationship Id="rId10" Type="http://schemas.openxmlformats.org/officeDocument/2006/relationships/image" Target="../media/image23.emf"/><Relationship Id="rId4" Type="http://schemas.openxmlformats.org/officeDocument/2006/relationships/tags" Target="../tags/tag20.xml"/><Relationship Id="rId9" Type="http://schemas.openxmlformats.org/officeDocument/2006/relationships/oleObject" Target="../embeddings/oleObject3.bin"/><Relationship Id="rId1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5.jpeg"/><Relationship Id="rId5" Type="http://schemas.openxmlformats.org/officeDocument/2006/relationships/image" Target="../media/image4.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4.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jpeg"/><Relationship Id="rId5" Type="http://schemas.openxmlformats.org/officeDocument/2006/relationships/image" Target="../media/image26.jpeg"/><Relationship Id="rId4" Type="http://schemas.openxmlformats.org/officeDocument/2006/relationships/image" Target="../media/image7.jpe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5.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jpeg"/><Relationship Id="rId5" Type="http://schemas.openxmlformats.org/officeDocument/2006/relationships/image" Target="../media/image26.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14.jpeg"/><Relationship Id="rId18" Type="http://schemas.openxmlformats.org/officeDocument/2006/relationships/image" Target="../media/image31.wmf"/><Relationship Id="rId3" Type="http://schemas.openxmlformats.org/officeDocument/2006/relationships/tags" Target="../tags/tag26.xml"/><Relationship Id="rId7" Type="http://schemas.openxmlformats.org/officeDocument/2006/relationships/slideLayout" Target="../slideLayouts/slideLayout2.xml"/><Relationship Id="rId12" Type="http://schemas.openxmlformats.org/officeDocument/2006/relationships/image" Target="../media/image13.jpeg"/><Relationship Id="rId17" Type="http://schemas.openxmlformats.org/officeDocument/2006/relationships/image" Target="../media/image33.png"/><Relationship Id="rId2" Type="http://schemas.openxmlformats.org/officeDocument/2006/relationships/tags" Target="../tags/tag25.xml"/><Relationship Id="rId16" Type="http://schemas.openxmlformats.org/officeDocument/2006/relationships/image" Target="../media/image32.jpeg"/><Relationship Id="rId1" Type="http://schemas.openxmlformats.org/officeDocument/2006/relationships/vmlDrawing" Target="../drawings/vmlDrawing4.vml"/><Relationship Id="rId6" Type="http://schemas.openxmlformats.org/officeDocument/2006/relationships/control" Target="../activeX/activeX4.xml"/><Relationship Id="rId11" Type="http://schemas.openxmlformats.org/officeDocument/2006/relationships/image" Target="../media/image26.jpeg"/><Relationship Id="rId5" Type="http://schemas.openxmlformats.org/officeDocument/2006/relationships/tags" Target="../tags/tag28.xml"/><Relationship Id="rId15" Type="http://schemas.openxmlformats.org/officeDocument/2006/relationships/image" Target="../media/image4.jpeg"/><Relationship Id="rId10" Type="http://schemas.openxmlformats.org/officeDocument/2006/relationships/image" Target="../media/image30.emf"/><Relationship Id="rId4" Type="http://schemas.openxmlformats.org/officeDocument/2006/relationships/tags" Target="../tags/tag27.xml"/><Relationship Id="rId9" Type="http://schemas.openxmlformats.org/officeDocument/2006/relationships/oleObject" Target="../embeddings/oleObject4.bin"/><Relationship Id="rId14"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17.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image" Target="../media/image34.jpe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18.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19.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0.xml"/><Relationship Id="rId13" Type="http://schemas.openxmlformats.org/officeDocument/2006/relationships/image" Target="../media/image14.jpeg"/><Relationship Id="rId3" Type="http://schemas.openxmlformats.org/officeDocument/2006/relationships/tags" Target="../tags/tag33.xml"/><Relationship Id="rId7" Type="http://schemas.openxmlformats.org/officeDocument/2006/relationships/slideLayout" Target="../slideLayouts/slideLayout2.xml"/><Relationship Id="rId12" Type="http://schemas.openxmlformats.org/officeDocument/2006/relationships/image" Target="../media/image34.jpeg"/><Relationship Id="rId17" Type="http://schemas.openxmlformats.org/officeDocument/2006/relationships/image" Target="../media/image38.wmf"/><Relationship Id="rId2" Type="http://schemas.openxmlformats.org/officeDocument/2006/relationships/tags" Target="../tags/tag32.xml"/><Relationship Id="rId16" Type="http://schemas.openxmlformats.org/officeDocument/2006/relationships/image" Target="../media/image39.jpeg"/><Relationship Id="rId1" Type="http://schemas.openxmlformats.org/officeDocument/2006/relationships/vmlDrawing" Target="../drawings/vmlDrawing5.vml"/><Relationship Id="rId6" Type="http://schemas.openxmlformats.org/officeDocument/2006/relationships/control" Target="../activeX/activeX5.xml"/><Relationship Id="rId11" Type="http://schemas.openxmlformats.org/officeDocument/2006/relationships/image" Target="../media/image13.jpeg"/><Relationship Id="rId5" Type="http://schemas.openxmlformats.org/officeDocument/2006/relationships/tags" Target="../tags/tag35.xml"/><Relationship Id="rId15" Type="http://schemas.openxmlformats.org/officeDocument/2006/relationships/image" Target="../media/image4.jpeg"/><Relationship Id="rId10" Type="http://schemas.openxmlformats.org/officeDocument/2006/relationships/image" Target="../media/image37.emf"/><Relationship Id="rId4" Type="http://schemas.openxmlformats.org/officeDocument/2006/relationships/tags" Target="../tags/tag34.xml"/><Relationship Id="rId9" Type="http://schemas.openxmlformats.org/officeDocument/2006/relationships/oleObject" Target="../embeddings/oleObject5.bin"/><Relationship Id="rId14" Type="http://schemas.openxmlformats.org/officeDocument/2006/relationships/image" Target="../media/image1.jpe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1.xml"/><Relationship Id="rId13" Type="http://schemas.openxmlformats.org/officeDocument/2006/relationships/image" Target="../media/image4.jpeg"/><Relationship Id="rId3" Type="http://schemas.openxmlformats.org/officeDocument/2006/relationships/tags" Target="../tags/tag37.xml"/><Relationship Id="rId7" Type="http://schemas.openxmlformats.org/officeDocument/2006/relationships/slideLayout" Target="../slideLayouts/slideLayout2.xml"/><Relationship Id="rId12" Type="http://schemas.openxmlformats.org/officeDocument/2006/relationships/image" Target="../media/image1.jpeg"/><Relationship Id="rId17" Type="http://schemas.openxmlformats.org/officeDocument/2006/relationships/image" Target="../media/image41.wmf"/><Relationship Id="rId2" Type="http://schemas.openxmlformats.org/officeDocument/2006/relationships/tags" Target="../tags/tag36.xml"/><Relationship Id="rId16" Type="http://schemas.openxmlformats.org/officeDocument/2006/relationships/image" Target="../media/image40.emf"/><Relationship Id="rId1" Type="http://schemas.openxmlformats.org/officeDocument/2006/relationships/vmlDrawing" Target="../drawings/vmlDrawing6.vml"/><Relationship Id="rId6" Type="http://schemas.openxmlformats.org/officeDocument/2006/relationships/control" Target="../activeX/activeX6.xml"/><Relationship Id="rId11" Type="http://schemas.openxmlformats.org/officeDocument/2006/relationships/image" Target="../media/image14.jpeg"/><Relationship Id="rId5" Type="http://schemas.openxmlformats.org/officeDocument/2006/relationships/tags" Target="../tags/tag39.xml"/><Relationship Id="rId15" Type="http://schemas.openxmlformats.org/officeDocument/2006/relationships/oleObject" Target="../embeddings/oleObject6.bin"/><Relationship Id="rId10" Type="http://schemas.openxmlformats.org/officeDocument/2006/relationships/image" Target="../media/image34.jpeg"/><Relationship Id="rId4" Type="http://schemas.openxmlformats.org/officeDocument/2006/relationships/tags" Target="../tags/tag38.xml"/><Relationship Id="rId9" Type="http://schemas.openxmlformats.org/officeDocument/2006/relationships/image" Target="../media/image13.jpeg"/><Relationship Id="rId14" Type="http://schemas.openxmlformats.org/officeDocument/2006/relationships/image" Target="../media/image39.jpe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2.xml"/><Relationship Id="rId13" Type="http://schemas.openxmlformats.org/officeDocument/2006/relationships/image" Target="../media/image14.jpeg"/><Relationship Id="rId3" Type="http://schemas.openxmlformats.org/officeDocument/2006/relationships/tags" Target="../tags/tag41.xml"/><Relationship Id="rId7" Type="http://schemas.openxmlformats.org/officeDocument/2006/relationships/slideLayout" Target="../slideLayouts/slideLayout2.xml"/><Relationship Id="rId12" Type="http://schemas.openxmlformats.org/officeDocument/2006/relationships/image" Target="../media/image34.jpeg"/><Relationship Id="rId17" Type="http://schemas.openxmlformats.org/officeDocument/2006/relationships/image" Target="../media/image43.wmf"/><Relationship Id="rId2" Type="http://schemas.openxmlformats.org/officeDocument/2006/relationships/tags" Target="../tags/tag40.xml"/><Relationship Id="rId16" Type="http://schemas.openxmlformats.org/officeDocument/2006/relationships/image" Target="../media/image39.jpeg"/><Relationship Id="rId1" Type="http://schemas.openxmlformats.org/officeDocument/2006/relationships/vmlDrawing" Target="../drawings/vmlDrawing7.vml"/><Relationship Id="rId6" Type="http://schemas.openxmlformats.org/officeDocument/2006/relationships/control" Target="../activeX/activeX7.xml"/><Relationship Id="rId11" Type="http://schemas.openxmlformats.org/officeDocument/2006/relationships/image" Target="../media/image13.jpeg"/><Relationship Id="rId5" Type="http://schemas.openxmlformats.org/officeDocument/2006/relationships/tags" Target="../tags/tag43.xml"/><Relationship Id="rId15" Type="http://schemas.openxmlformats.org/officeDocument/2006/relationships/image" Target="../media/image4.jpeg"/><Relationship Id="rId10" Type="http://schemas.openxmlformats.org/officeDocument/2006/relationships/image" Target="../media/image42.emf"/><Relationship Id="rId4" Type="http://schemas.openxmlformats.org/officeDocument/2006/relationships/tags" Target="../tags/tag42.xml"/><Relationship Id="rId9" Type="http://schemas.openxmlformats.org/officeDocument/2006/relationships/oleObject" Target="../embeddings/oleObject7.bin"/><Relationship Id="rId14"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4.jpeg"/><Relationship Id="rId3" Type="http://schemas.openxmlformats.org/officeDocument/2006/relationships/tags" Target="../tags/tag6.xml"/><Relationship Id="rId7" Type="http://schemas.openxmlformats.org/officeDocument/2006/relationships/slideLayout" Target="../slideLayouts/slideLayout2.xml"/><Relationship Id="rId12" Type="http://schemas.openxmlformats.org/officeDocument/2006/relationships/image" Target="../media/image13.jpeg"/><Relationship Id="rId17" Type="http://schemas.openxmlformats.org/officeDocument/2006/relationships/image" Target="../media/image12.wmf"/><Relationship Id="rId2" Type="http://schemas.openxmlformats.org/officeDocument/2006/relationships/tags" Target="../tags/tag5.xml"/><Relationship Id="rId16" Type="http://schemas.openxmlformats.org/officeDocument/2006/relationships/image" Target="../media/image15.jpeg"/><Relationship Id="rId1" Type="http://schemas.openxmlformats.org/officeDocument/2006/relationships/vmlDrawing" Target="../drawings/vmlDrawing1.vml"/><Relationship Id="rId6" Type="http://schemas.openxmlformats.org/officeDocument/2006/relationships/control" Target="../activeX/activeX1.xml"/><Relationship Id="rId11" Type="http://schemas.openxmlformats.org/officeDocument/2006/relationships/image" Target="../media/image6.jpeg"/><Relationship Id="rId5" Type="http://schemas.openxmlformats.org/officeDocument/2006/relationships/tags" Target="../tags/tag8.xml"/><Relationship Id="rId15" Type="http://schemas.openxmlformats.org/officeDocument/2006/relationships/image" Target="../media/image4.jpeg"/><Relationship Id="rId10" Type="http://schemas.openxmlformats.org/officeDocument/2006/relationships/image" Target="../media/image11.emf"/><Relationship Id="rId4" Type="http://schemas.openxmlformats.org/officeDocument/2006/relationships/tags" Target="../tags/tag7.xml"/><Relationship Id="rId9" Type="http://schemas.openxmlformats.org/officeDocument/2006/relationships/oleObject" Target="../embeddings/oleObject1.bin"/><Relationship Id="rId1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14.jpeg"/><Relationship Id="rId3" Type="http://schemas.openxmlformats.org/officeDocument/2006/relationships/tags" Target="../tags/tag10.xml"/><Relationship Id="rId7" Type="http://schemas.openxmlformats.org/officeDocument/2006/relationships/slideLayout" Target="../slideLayouts/slideLayout2.xml"/><Relationship Id="rId12" Type="http://schemas.openxmlformats.org/officeDocument/2006/relationships/image" Target="../media/image13.jpeg"/><Relationship Id="rId17" Type="http://schemas.openxmlformats.org/officeDocument/2006/relationships/image" Target="../media/image17.wmf"/><Relationship Id="rId2" Type="http://schemas.openxmlformats.org/officeDocument/2006/relationships/tags" Target="../tags/tag9.xml"/><Relationship Id="rId16" Type="http://schemas.openxmlformats.org/officeDocument/2006/relationships/image" Target="../media/image15.jpeg"/><Relationship Id="rId1" Type="http://schemas.openxmlformats.org/officeDocument/2006/relationships/vmlDrawing" Target="../drawings/vmlDrawing2.vml"/><Relationship Id="rId6" Type="http://schemas.openxmlformats.org/officeDocument/2006/relationships/control" Target="../activeX/activeX2.xml"/><Relationship Id="rId11" Type="http://schemas.openxmlformats.org/officeDocument/2006/relationships/image" Target="../media/image6.jpeg"/><Relationship Id="rId5" Type="http://schemas.openxmlformats.org/officeDocument/2006/relationships/tags" Target="../tags/tag12.xml"/><Relationship Id="rId15" Type="http://schemas.openxmlformats.org/officeDocument/2006/relationships/image" Target="../media/image4.jpeg"/><Relationship Id="rId10" Type="http://schemas.openxmlformats.org/officeDocument/2006/relationships/image" Target="../media/image16.emf"/><Relationship Id="rId4" Type="http://schemas.openxmlformats.org/officeDocument/2006/relationships/tags" Target="../tags/tag11.xml"/><Relationship Id="rId9" Type="http://schemas.openxmlformats.org/officeDocument/2006/relationships/oleObject" Target="../embeddings/oleObject2.bin"/><Relationship Id="rId1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8.jpeg"/><Relationship Id="rId5" Type="http://schemas.openxmlformats.org/officeDocument/2006/relationships/image" Target="../media/image4.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9.jpeg"/><Relationship Id="rId5" Type="http://schemas.openxmlformats.org/officeDocument/2006/relationships/image" Target="../media/image4.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88" y="-1087157"/>
            <a:ext cx="10515600" cy="1325563"/>
          </a:xfrm>
        </p:spPr>
        <p:txBody>
          <a:bodyPr/>
          <a:lstStyle/>
          <a:p>
            <a:endParaRPr lang="en-US"/>
          </a:p>
        </p:txBody>
      </p:sp>
      <p:sp>
        <p:nvSpPr>
          <p:cNvPr id="3" name="Content Placeholder 2"/>
          <p:cNvSpPr>
            <a:spLocks noGrp="1"/>
          </p:cNvSpPr>
          <p:nvPr>
            <p:ph idx="1"/>
          </p:nvPr>
        </p:nvSpPr>
        <p:spPr>
          <a:xfrm>
            <a:off x="838200" y="645459"/>
            <a:ext cx="10515600" cy="5531504"/>
          </a:xfrm>
        </p:spPr>
        <p:txBody>
          <a:bodyPr>
            <a:normAutofit/>
          </a:bodyPr>
          <a:lstStyle/>
          <a:p>
            <a:pPr marL="0" indent="0">
              <a:buNone/>
            </a:pPr>
            <a:r>
              <a:rPr lang="en-US" sz="3600" dirty="0" smtClean="0"/>
              <a:t>I thank You, Lord, for the Bible’s many reminders of Your complete power over all things.  This truth is a source of comfort for me when I see the wicked things of our world.   You have the power to orchestrate the affairs of men, nations and even the natural world so that they achieve Your grand purpose.   Whatever You to do WILL happen.  For that I praise Your name. </a:t>
            </a:r>
          </a:p>
          <a:p>
            <a:pPr marL="0" indent="0">
              <a:buNone/>
            </a:pPr>
            <a:r>
              <a:rPr lang="en-US" sz="3600" dirty="0" smtClean="0"/>
              <a:t>In the name of the Father, the Son and the Holy Spirit, Amen.</a:t>
            </a:r>
            <a:endParaRPr lang="en-US" sz="3600" dirty="0"/>
          </a:p>
        </p:txBody>
      </p:sp>
    </p:spTree>
    <p:extLst>
      <p:ext uri="{BB962C8B-B14F-4D97-AF65-F5344CB8AC3E}">
        <p14:creationId xmlns:p14="http://schemas.microsoft.com/office/powerpoint/2010/main" val="52761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altLang="en-US" smtClean="0"/>
              <a:t>Lesson 5 Ex2</a:t>
            </a:r>
          </a:p>
        </p:txBody>
      </p:sp>
      <p:pic>
        <p:nvPicPr>
          <p:cNvPr id="115715" name="Picture 3" descr="EXAMPLE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701676"/>
            <a:ext cx="2133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p:cNvSpPr txBox="1">
            <a:spLocks noChangeArrowheads="1"/>
          </p:cNvSpPr>
          <p:nvPr/>
        </p:nvSpPr>
        <p:spPr bwMode="auto">
          <a:xfrm>
            <a:off x="4030664" y="731988"/>
            <a:ext cx="5037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rPr>
              <a:t>Angle Measure</a:t>
            </a:r>
          </a:p>
        </p:txBody>
      </p:sp>
      <p:sp>
        <p:nvSpPr>
          <p:cNvPr id="115717" name="Rectangle 5"/>
          <p:cNvSpPr>
            <a:spLocks noChangeArrowheads="1"/>
          </p:cNvSpPr>
          <p:nvPr/>
        </p:nvSpPr>
        <p:spPr bwMode="auto">
          <a:xfrm>
            <a:off x="2400301" y="1503364"/>
            <a:ext cx="7980363" cy="120032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ea typeface="Times New Roman" panose="02020603050405020304" pitchFamily="18" charset="0"/>
                <a:cs typeface="Arial" panose="020B0604020202020204" pitchFamily="34" charset="0"/>
              </a:rPr>
              <a:t>ALGEBRA</a:t>
            </a:r>
            <a:r>
              <a:rPr lang="en-US" altLang="en-US" b="1">
                <a:solidFill>
                  <a:srgbClr val="00539D"/>
                </a:solidFill>
                <a:ea typeface="Times New Roman" panose="02020603050405020304" pitchFamily="18" charset="0"/>
                <a:cs typeface="Arial" panose="020B0604020202020204" pitchFamily="34" charset="0"/>
              </a:rPr>
              <a:t>  Find the measures of two supplementary angles if the measure of one angle is 6 less than five times the other angle.</a:t>
            </a:r>
          </a:p>
        </p:txBody>
      </p:sp>
      <p:sp>
        <p:nvSpPr>
          <p:cNvPr id="115718" name="Text Box 6"/>
          <p:cNvSpPr txBox="1">
            <a:spLocks noChangeArrowheads="1"/>
          </p:cNvSpPr>
          <p:nvPr/>
        </p:nvSpPr>
        <p:spPr bwMode="auto">
          <a:xfrm>
            <a:off x="2073275" y="2636838"/>
            <a:ext cx="8077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171700" indent="-18288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00539D"/>
                </a:solidFill>
              </a:rPr>
              <a:t>Explore</a:t>
            </a:r>
            <a:r>
              <a:rPr lang="en-US" altLang="en-US"/>
              <a:t>	</a:t>
            </a:r>
            <a:r>
              <a:rPr lang="en-US" altLang="en-US">
                <a:solidFill>
                  <a:schemeClr val="tx1"/>
                </a:solidFill>
                <a:ea typeface="Times New Roman" panose="02020603050405020304" pitchFamily="18" charset="0"/>
                <a:cs typeface="Arial" panose="020B0604020202020204" pitchFamily="34" charset="0"/>
              </a:rPr>
              <a:t>The problem relates the measures of two supplementary angles. You know that the sum of the measures of supplementary angles is 180.</a:t>
            </a:r>
          </a:p>
          <a:p>
            <a:pPr eaLnBrk="1" hangingPunct="1"/>
            <a:r>
              <a:rPr lang="en-US" altLang="en-US" b="1">
                <a:solidFill>
                  <a:srgbClr val="00539D"/>
                </a:solidFill>
                <a:ea typeface="Times New Roman" panose="02020603050405020304" pitchFamily="18" charset="0"/>
                <a:cs typeface="Arial" panose="020B0604020202020204" pitchFamily="34" charset="0"/>
              </a:rPr>
              <a:t>Plan</a:t>
            </a:r>
            <a:r>
              <a:rPr lang="en-US" altLang="en-US">
                <a:solidFill>
                  <a:schemeClr val="tx1"/>
                </a:solidFill>
                <a:ea typeface="Times New Roman" panose="02020603050405020304" pitchFamily="18" charset="0"/>
                <a:cs typeface="Arial" panose="020B0604020202020204" pitchFamily="34" charset="0"/>
              </a:rPr>
              <a:t>	Draw two figures to represent the angles.</a:t>
            </a:r>
          </a:p>
        </p:txBody>
      </p:sp>
      <p:pic>
        <p:nvPicPr>
          <p:cNvPr id="115720" name="Picture 8" descr="Exampl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0" name="Picture 10" descr="Math NAV-LessBack2">
            <a:hlinkClick r:id="" action="ppaction://noaction" highlightClick="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1" name="Picture 11" descr="LH_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4" name="Picture 12" descr="GEO01-05-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7575" y="4581526"/>
            <a:ext cx="2870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703901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wipe(left)">
                                      <p:cBhvr>
                                        <p:cTn id="7" dur="500"/>
                                        <p:tgtEl>
                                          <p:spTgt spid="11571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5716"/>
                                        </p:tgtEl>
                                        <p:attrNameLst>
                                          <p:attrName>style.visibility</p:attrName>
                                        </p:attrNameLst>
                                      </p:cBhvr>
                                      <p:to>
                                        <p:strVal val="visible"/>
                                      </p:to>
                                    </p:set>
                                    <p:animEffect transition="in" filter="wipe(left)">
                                      <p:cBhvr>
                                        <p:cTn id="11" dur="500"/>
                                        <p:tgtEl>
                                          <p:spTgt spid="115716"/>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115720"/>
                                        </p:tgtEl>
                                        <p:attrNameLst>
                                          <p:attrName>style.visibility</p:attrName>
                                        </p:attrNameLst>
                                      </p:cBhvr>
                                      <p:to>
                                        <p:strVal val="visible"/>
                                      </p:to>
                                    </p:set>
                                    <p:animEffect transition="in" filter="box(out)">
                                      <p:cBhvr>
                                        <p:cTn id="15" dur="500"/>
                                        <p:tgtEl>
                                          <p:spTgt spid="115720"/>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5717">
                                            <p:txEl>
                                              <p:pRg st="0" end="0"/>
                                            </p:txEl>
                                          </p:spTgt>
                                        </p:tgtEl>
                                        <p:attrNameLst>
                                          <p:attrName>style.visibility</p:attrName>
                                        </p:attrNameLst>
                                      </p:cBhvr>
                                      <p:to>
                                        <p:strVal val="visible"/>
                                      </p:to>
                                    </p:set>
                                    <p:animEffect transition="in" filter="wipe(left)">
                                      <p:cBhvr>
                                        <p:cTn id="19" dur="500"/>
                                        <p:tgtEl>
                                          <p:spTgt spid="11571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5718">
                                            <p:txEl>
                                              <p:pRg st="0" end="0"/>
                                            </p:txEl>
                                          </p:spTgt>
                                        </p:tgtEl>
                                        <p:attrNameLst>
                                          <p:attrName>style.visibility</p:attrName>
                                        </p:attrNameLst>
                                      </p:cBhvr>
                                      <p:to>
                                        <p:strVal val="visible"/>
                                      </p:to>
                                    </p:set>
                                    <p:animEffect transition="in" filter="wipe(left)">
                                      <p:cBhvr>
                                        <p:cTn id="24" dur="500"/>
                                        <p:tgtEl>
                                          <p:spTgt spid="115718">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5718">
                                            <p:txEl>
                                              <p:pRg st="1" end="1"/>
                                            </p:txEl>
                                          </p:spTgt>
                                        </p:tgtEl>
                                        <p:attrNameLst>
                                          <p:attrName>style.visibility</p:attrName>
                                        </p:attrNameLst>
                                      </p:cBhvr>
                                      <p:to>
                                        <p:strVal val="visible"/>
                                      </p:to>
                                    </p:set>
                                    <p:animEffect transition="in" filter="wipe(left)">
                                      <p:cBhvr>
                                        <p:cTn id="29" dur="500"/>
                                        <p:tgtEl>
                                          <p:spTgt spid="115718">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15724"/>
                                        </p:tgtEl>
                                        <p:attrNameLst>
                                          <p:attrName>style.visibility</p:attrName>
                                        </p:attrNameLst>
                                      </p:cBhvr>
                                      <p:to>
                                        <p:strVal val="visible"/>
                                      </p:to>
                                    </p:set>
                                    <p:animEffect transition="in" filter="wipe(left)">
                                      <p:cBhvr>
                                        <p:cTn id="34" dur="500"/>
                                        <p:tgtEl>
                                          <p:spTgt spid="115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utoUpdateAnimBg="0"/>
      <p:bldP spid="115717" grpId="0" build="p" autoUpdateAnimBg="0" advAuto="0"/>
      <p:bldP spid="11571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ltLang="en-US" smtClean="0"/>
              <a:t>Lesson 5 Ex2</a:t>
            </a:r>
          </a:p>
        </p:txBody>
      </p:sp>
      <p:pic>
        <p:nvPicPr>
          <p:cNvPr id="137219" name="Picture 3" descr="EXAMPLE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701676"/>
            <a:ext cx="2133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Text Box 4"/>
          <p:cNvSpPr txBox="1">
            <a:spLocks noChangeArrowheads="1"/>
          </p:cNvSpPr>
          <p:nvPr/>
        </p:nvSpPr>
        <p:spPr bwMode="auto">
          <a:xfrm>
            <a:off x="4030664" y="731988"/>
            <a:ext cx="5037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ea typeface="Times New Roman" panose="02020603050405020304" pitchFamily="18" charset="0"/>
                <a:cs typeface="Arial" panose="020B0604020202020204" pitchFamily="34" charset="0"/>
              </a:rPr>
              <a:t>Angle Measure</a:t>
            </a:r>
          </a:p>
        </p:txBody>
      </p:sp>
      <p:sp>
        <p:nvSpPr>
          <p:cNvPr id="116741" name="Rectangle 5"/>
          <p:cNvSpPr>
            <a:spLocks noChangeArrowheads="1"/>
          </p:cNvSpPr>
          <p:nvPr/>
        </p:nvSpPr>
        <p:spPr bwMode="auto">
          <a:xfrm>
            <a:off x="2409826" y="4284663"/>
            <a:ext cx="7705725" cy="19389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600200" algn="r"/>
                <a:tab pos="1714500" algn="l"/>
                <a:tab pos="3829050" algn="l"/>
              </a:tabLst>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tabLst>
                <a:tab pos="1600200" algn="r"/>
                <a:tab pos="1714500" algn="l"/>
                <a:tab pos="3829050" algn="l"/>
              </a:tabLst>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tabLst>
                <a:tab pos="1600200" algn="r"/>
                <a:tab pos="1714500" algn="l"/>
                <a:tab pos="3829050" algn="l"/>
              </a:tabLst>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tabLst>
                <a:tab pos="1600200" algn="r"/>
                <a:tab pos="1714500" algn="l"/>
                <a:tab pos="3829050" algn="l"/>
              </a:tabLst>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tabLst>
                <a:tab pos="1600200" algn="r"/>
                <a:tab pos="1714500" algn="l"/>
                <a:tab pos="3829050" algn="l"/>
              </a:tabLst>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tabLst>
                <a:tab pos="1600200" algn="r"/>
                <a:tab pos="1714500" algn="l"/>
                <a:tab pos="3829050" algn="l"/>
              </a:tabLs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tabLst>
                <a:tab pos="1600200" algn="r"/>
                <a:tab pos="1714500" algn="l"/>
                <a:tab pos="3829050" algn="l"/>
              </a:tabLs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tabLst>
                <a:tab pos="1600200" algn="r"/>
                <a:tab pos="1714500" algn="l"/>
                <a:tab pos="3829050" algn="l"/>
              </a:tabLs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tabLst>
                <a:tab pos="1600200" algn="r"/>
                <a:tab pos="1714500" algn="l"/>
                <a:tab pos="3829050" algn="l"/>
              </a:tabLs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50000"/>
              </a:spcBef>
              <a:spcAft>
                <a:spcPct val="50000"/>
              </a:spcAft>
            </a:pPr>
            <a:r>
              <a:rPr lang="en-US" altLang="en-US"/>
              <a:t>	6</a:t>
            </a:r>
            <a:r>
              <a:rPr lang="en-US" altLang="en-US" i="1"/>
              <a:t>x</a:t>
            </a:r>
            <a:r>
              <a:rPr lang="en-US" altLang="en-US"/>
              <a:t> – 6	= 180	Simplify.</a:t>
            </a:r>
          </a:p>
          <a:p>
            <a:pPr eaLnBrk="1" hangingPunct="1">
              <a:spcBef>
                <a:spcPct val="50000"/>
              </a:spcBef>
              <a:spcAft>
                <a:spcPct val="50000"/>
              </a:spcAft>
            </a:pPr>
            <a:r>
              <a:rPr lang="en-US" altLang="en-US"/>
              <a:t>	6</a:t>
            </a:r>
            <a:r>
              <a:rPr lang="en-US" altLang="en-US" i="1"/>
              <a:t>x</a:t>
            </a:r>
            <a:r>
              <a:rPr lang="en-US" altLang="en-US"/>
              <a:t>	= 186	Add 6 to each side.</a:t>
            </a:r>
          </a:p>
          <a:p>
            <a:pPr eaLnBrk="1" hangingPunct="1">
              <a:spcBef>
                <a:spcPct val="50000"/>
              </a:spcBef>
              <a:spcAft>
                <a:spcPct val="50000"/>
              </a:spcAft>
            </a:pPr>
            <a:r>
              <a:rPr lang="en-US" altLang="en-US" i="1"/>
              <a:t>	x</a:t>
            </a:r>
            <a:r>
              <a:rPr lang="en-US" altLang="en-US"/>
              <a:t>	= 31	Divide each side by 6.</a:t>
            </a:r>
          </a:p>
        </p:txBody>
      </p:sp>
      <p:pic>
        <p:nvPicPr>
          <p:cNvPr id="137222" name="Picture 8" descr="Exampl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3" name="Picture 10" descr="Math NAV-LessBack2">
            <a:hlinkClick r:id="" action="ppaction://noaction" highlightClick="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4" name="Picture 11" descr="LH_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9" name="Picture 13" descr="GEO_54"/>
          <p:cNvPicPr>
            <a:picLocks noChangeAspect="1" noChangeArrowheads="1"/>
          </p:cNvPicPr>
          <p:nvPr/>
        </p:nvPicPr>
        <p:blipFill>
          <a:blip r:embed="rId8">
            <a:extLst>
              <a:ext uri="{28A0092B-C50C-407E-A947-70E740481C1C}">
                <a14:useLocalDpi xmlns:a14="http://schemas.microsoft.com/office/drawing/2010/main" val="0"/>
              </a:ext>
            </a:extLst>
          </a:blip>
          <a:srcRect r="40030" b="81949"/>
          <a:stretch>
            <a:fillRect/>
          </a:stretch>
        </p:blipFill>
        <p:spPr bwMode="auto">
          <a:xfrm>
            <a:off x="2478088" y="1538289"/>
            <a:ext cx="50228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0" name="Picture 14" descr="GEO_54"/>
          <p:cNvPicPr>
            <a:picLocks noChangeAspect="1" noChangeArrowheads="1"/>
          </p:cNvPicPr>
          <p:nvPr/>
        </p:nvPicPr>
        <p:blipFill>
          <a:blip r:embed="rId8">
            <a:extLst>
              <a:ext uri="{28A0092B-C50C-407E-A947-70E740481C1C}">
                <a14:useLocalDpi xmlns:a14="http://schemas.microsoft.com/office/drawing/2010/main" val="0"/>
              </a:ext>
            </a:extLst>
          </a:blip>
          <a:srcRect t="19641" r="46494" b="64661"/>
          <a:stretch>
            <a:fillRect/>
          </a:stretch>
        </p:blipFill>
        <p:spPr bwMode="auto">
          <a:xfrm>
            <a:off x="2478088" y="1989138"/>
            <a:ext cx="44815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756" name="Group 20"/>
          <p:cNvGrpSpPr>
            <a:grpSpLocks/>
          </p:cNvGrpSpPr>
          <p:nvPr/>
        </p:nvGrpSpPr>
        <p:grpSpPr bwMode="auto">
          <a:xfrm>
            <a:off x="2478088" y="2816226"/>
            <a:ext cx="5237162" cy="504825"/>
            <a:chOff x="601" y="1774"/>
            <a:chExt cx="3299" cy="318"/>
          </a:xfrm>
        </p:grpSpPr>
        <p:pic>
          <p:nvPicPr>
            <p:cNvPr id="137232" name="Picture 16" descr="GEO_54"/>
            <p:cNvPicPr>
              <a:picLocks noChangeAspect="1" noChangeArrowheads="1"/>
            </p:cNvPicPr>
            <p:nvPr/>
          </p:nvPicPr>
          <p:blipFill>
            <a:blip r:embed="rId8">
              <a:extLst>
                <a:ext uri="{28A0092B-C50C-407E-A947-70E740481C1C}">
                  <a14:useLocalDpi xmlns:a14="http://schemas.microsoft.com/office/drawing/2010/main" val="0"/>
                </a:ext>
              </a:extLst>
            </a:blip>
            <a:srcRect t="55670" r="68404" b="22339"/>
            <a:stretch>
              <a:fillRect/>
            </a:stretch>
          </p:blipFill>
          <p:spPr bwMode="auto">
            <a:xfrm>
              <a:off x="601" y="1774"/>
              <a:ext cx="1667"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33" name="Picture 18" descr="GEO_54"/>
            <p:cNvPicPr>
              <a:picLocks noChangeAspect="1" noChangeArrowheads="1"/>
            </p:cNvPicPr>
            <p:nvPr/>
          </p:nvPicPr>
          <p:blipFill>
            <a:blip r:embed="rId8">
              <a:extLst>
                <a:ext uri="{28A0092B-C50C-407E-A947-70E740481C1C}">
                  <a14:useLocalDpi xmlns:a14="http://schemas.microsoft.com/office/drawing/2010/main" val="0"/>
                </a:ext>
              </a:extLst>
            </a:blip>
            <a:srcRect l="39764" t="55670" r="31009" b="23929"/>
            <a:stretch>
              <a:fillRect/>
            </a:stretch>
          </p:blipFill>
          <p:spPr bwMode="auto">
            <a:xfrm>
              <a:off x="2358" y="1774"/>
              <a:ext cx="15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6757" name="Group 21"/>
          <p:cNvGrpSpPr>
            <a:grpSpLocks/>
          </p:cNvGrpSpPr>
          <p:nvPr/>
        </p:nvGrpSpPr>
        <p:grpSpPr bwMode="auto">
          <a:xfrm>
            <a:off x="2630488" y="3517900"/>
            <a:ext cx="7681912" cy="539750"/>
            <a:chOff x="697" y="2216"/>
            <a:chExt cx="4839" cy="340"/>
          </a:xfrm>
        </p:grpSpPr>
        <p:pic>
          <p:nvPicPr>
            <p:cNvPr id="137230" name="Picture 17" descr="GEO_54"/>
            <p:cNvPicPr>
              <a:picLocks noChangeAspect="1" noChangeArrowheads="1"/>
            </p:cNvPicPr>
            <p:nvPr/>
          </p:nvPicPr>
          <p:blipFill>
            <a:blip r:embed="rId8">
              <a:extLst>
                <a:ext uri="{28A0092B-C50C-407E-A947-70E740481C1C}">
                  <a14:useLocalDpi xmlns:a14="http://schemas.microsoft.com/office/drawing/2010/main" val="0"/>
                </a:ext>
              </a:extLst>
            </a:blip>
            <a:srcRect t="77663" r="64537" b="5118"/>
            <a:stretch>
              <a:fillRect/>
            </a:stretch>
          </p:blipFill>
          <p:spPr bwMode="auto">
            <a:xfrm>
              <a:off x="697" y="2216"/>
              <a:ext cx="187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31" name="Picture 19" descr="GEO_54"/>
            <p:cNvPicPr>
              <a:picLocks noChangeAspect="1" noChangeArrowheads="1"/>
            </p:cNvPicPr>
            <p:nvPr/>
          </p:nvPicPr>
          <p:blipFill>
            <a:blip r:embed="rId8">
              <a:extLst>
                <a:ext uri="{28A0092B-C50C-407E-A947-70E740481C1C}">
                  <a14:useLocalDpi xmlns:a14="http://schemas.microsoft.com/office/drawing/2010/main" val="0"/>
                </a:ext>
              </a:extLst>
            </a:blip>
            <a:srcRect l="44049" t="77663" b="-1175"/>
            <a:stretch>
              <a:fillRect/>
            </a:stretch>
          </p:blipFill>
          <p:spPr bwMode="auto">
            <a:xfrm>
              <a:off x="2584" y="2216"/>
              <a:ext cx="295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6758" name="Text Box 22"/>
          <p:cNvSpPr txBox="1">
            <a:spLocks noChangeArrowheads="1"/>
          </p:cNvSpPr>
          <p:nvPr/>
        </p:nvSpPr>
        <p:spPr bwMode="auto">
          <a:xfrm>
            <a:off x="2424114" y="2433639"/>
            <a:ext cx="1620837"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b="1">
                <a:solidFill>
                  <a:srgbClr val="00539D"/>
                </a:solidFill>
                <a:ea typeface="Times New Roman" panose="02020603050405020304" pitchFamily="18" charset="0"/>
                <a:cs typeface="Arial" panose="020B0604020202020204" pitchFamily="34" charset="0"/>
              </a:rPr>
              <a:t>Solve</a:t>
            </a:r>
          </a:p>
        </p:txBody>
      </p:sp>
    </p:spTree>
    <p:custDataLst>
      <p:tags r:id="rId1"/>
    </p:custDataLst>
    <p:extLst>
      <p:ext uri="{BB962C8B-B14F-4D97-AF65-F5344CB8AC3E}">
        <p14:creationId xmlns:p14="http://schemas.microsoft.com/office/powerpoint/2010/main" val="2740202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6749"/>
                                        </p:tgtEl>
                                        <p:attrNameLst>
                                          <p:attrName>style.visibility</p:attrName>
                                        </p:attrNameLst>
                                      </p:cBhvr>
                                      <p:to>
                                        <p:strVal val="visible"/>
                                      </p:to>
                                    </p:set>
                                    <p:animEffect transition="in" filter="wipe(left)">
                                      <p:cBhvr>
                                        <p:cTn id="7" dur="500"/>
                                        <p:tgtEl>
                                          <p:spTgt spid="116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6750"/>
                                        </p:tgtEl>
                                        <p:attrNameLst>
                                          <p:attrName>style.visibility</p:attrName>
                                        </p:attrNameLst>
                                      </p:cBhvr>
                                      <p:to>
                                        <p:strVal val="visible"/>
                                      </p:to>
                                    </p:set>
                                    <p:animEffect transition="in" filter="wipe(left)">
                                      <p:cBhvr>
                                        <p:cTn id="12" dur="500"/>
                                        <p:tgtEl>
                                          <p:spTgt spid="1167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58"/>
                                        </p:tgtEl>
                                        <p:attrNameLst>
                                          <p:attrName>style.visibility</p:attrName>
                                        </p:attrNameLst>
                                      </p:cBhvr>
                                      <p:to>
                                        <p:strVal val="visible"/>
                                      </p:to>
                                    </p:set>
                                    <p:animEffect transition="in" filter="wipe(left)">
                                      <p:cBhvr>
                                        <p:cTn id="17" dur="500"/>
                                        <p:tgtEl>
                                          <p:spTgt spid="1167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6756"/>
                                        </p:tgtEl>
                                        <p:attrNameLst>
                                          <p:attrName>style.visibility</p:attrName>
                                        </p:attrNameLst>
                                      </p:cBhvr>
                                      <p:to>
                                        <p:strVal val="visible"/>
                                      </p:to>
                                    </p:set>
                                    <p:animEffect transition="in" filter="wipe(left)">
                                      <p:cBhvr>
                                        <p:cTn id="22" dur="500"/>
                                        <p:tgtEl>
                                          <p:spTgt spid="1167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6757"/>
                                        </p:tgtEl>
                                        <p:attrNameLst>
                                          <p:attrName>style.visibility</p:attrName>
                                        </p:attrNameLst>
                                      </p:cBhvr>
                                      <p:to>
                                        <p:strVal val="visible"/>
                                      </p:to>
                                    </p:set>
                                    <p:animEffect transition="in" filter="wipe(left)">
                                      <p:cBhvr>
                                        <p:cTn id="27" dur="500"/>
                                        <p:tgtEl>
                                          <p:spTgt spid="1167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6741">
                                            <p:txEl>
                                              <p:pRg st="0" end="0"/>
                                            </p:txEl>
                                          </p:spTgt>
                                        </p:tgtEl>
                                        <p:attrNameLst>
                                          <p:attrName>style.visibility</p:attrName>
                                        </p:attrNameLst>
                                      </p:cBhvr>
                                      <p:to>
                                        <p:strVal val="visible"/>
                                      </p:to>
                                    </p:set>
                                    <p:animEffect transition="in" filter="wipe(left)">
                                      <p:cBhvr>
                                        <p:cTn id="32" dur="500"/>
                                        <p:tgtEl>
                                          <p:spTgt spid="116741">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6741">
                                            <p:txEl>
                                              <p:pRg st="1" end="1"/>
                                            </p:txEl>
                                          </p:spTgt>
                                        </p:tgtEl>
                                        <p:attrNameLst>
                                          <p:attrName>style.visibility</p:attrName>
                                        </p:attrNameLst>
                                      </p:cBhvr>
                                      <p:to>
                                        <p:strVal val="visible"/>
                                      </p:to>
                                    </p:set>
                                    <p:animEffect transition="in" filter="wipe(left)">
                                      <p:cBhvr>
                                        <p:cTn id="37" dur="500"/>
                                        <p:tgtEl>
                                          <p:spTgt spid="116741">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6741">
                                            <p:txEl>
                                              <p:pRg st="2" end="2"/>
                                            </p:txEl>
                                          </p:spTgt>
                                        </p:tgtEl>
                                        <p:attrNameLst>
                                          <p:attrName>style.visibility</p:attrName>
                                        </p:attrNameLst>
                                      </p:cBhvr>
                                      <p:to>
                                        <p:strVal val="visible"/>
                                      </p:to>
                                    </p:set>
                                    <p:animEffect transition="in" filter="wipe(left)">
                                      <p:cBhvr>
                                        <p:cTn id="42" dur="500"/>
                                        <p:tgtEl>
                                          <p:spTgt spid="1167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build="p" autoUpdateAnimBg="0"/>
      <p:bldP spid="11675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altLang="en-US" smtClean="0"/>
              <a:t>Lesson 5 Ex2</a:t>
            </a:r>
          </a:p>
        </p:txBody>
      </p:sp>
      <p:pic>
        <p:nvPicPr>
          <p:cNvPr id="138243" name="Picture 3" descr="EXAMPLE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701676"/>
            <a:ext cx="2133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Text Box 4"/>
          <p:cNvSpPr txBox="1">
            <a:spLocks noChangeArrowheads="1"/>
          </p:cNvSpPr>
          <p:nvPr/>
        </p:nvSpPr>
        <p:spPr bwMode="auto">
          <a:xfrm>
            <a:off x="4030664" y="731988"/>
            <a:ext cx="5037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ea typeface="Times New Roman" panose="02020603050405020304" pitchFamily="18" charset="0"/>
                <a:cs typeface="Arial" panose="020B0604020202020204" pitchFamily="34" charset="0"/>
              </a:rPr>
              <a:t>Angle Measure</a:t>
            </a:r>
          </a:p>
        </p:txBody>
      </p:sp>
      <p:sp>
        <p:nvSpPr>
          <p:cNvPr id="507909" name="Rectangle 5"/>
          <p:cNvSpPr>
            <a:spLocks noChangeArrowheads="1"/>
          </p:cNvSpPr>
          <p:nvPr/>
        </p:nvSpPr>
        <p:spPr bwMode="auto">
          <a:xfrm>
            <a:off x="2400301" y="1503364"/>
            <a:ext cx="7705725"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a:ea typeface="Times New Roman" panose="02020603050405020304" pitchFamily="18" charset="0"/>
                <a:cs typeface="Arial" panose="020B0604020202020204" pitchFamily="34" charset="0"/>
              </a:rPr>
              <a:t>Use the value of </a:t>
            </a:r>
            <a:r>
              <a:rPr lang="en-US" altLang="en-US" i="1">
                <a:ea typeface="Times New Roman" panose="02020603050405020304" pitchFamily="18" charset="0"/>
                <a:cs typeface="Arial" panose="020B0604020202020204" pitchFamily="34" charset="0"/>
              </a:rPr>
              <a:t>x</a:t>
            </a:r>
            <a:r>
              <a:rPr lang="en-US" altLang="en-US">
                <a:ea typeface="Times New Roman" panose="02020603050405020304" pitchFamily="18" charset="0"/>
                <a:cs typeface="Arial" panose="020B0604020202020204" pitchFamily="34" charset="0"/>
              </a:rPr>
              <a:t> to find each angle measure.</a:t>
            </a:r>
          </a:p>
        </p:txBody>
      </p:sp>
      <p:sp>
        <p:nvSpPr>
          <p:cNvPr id="507910" name="Text Box 6"/>
          <p:cNvSpPr txBox="1">
            <a:spLocks noChangeArrowheads="1"/>
          </p:cNvSpPr>
          <p:nvPr/>
        </p:nvSpPr>
        <p:spPr bwMode="auto">
          <a:xfrm>
            <a:off x="2057400" y="2133601"/>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eaLnBrk="0" hangingPunct="0">
              <a:tabLst>
                <a:tab pos="3657600" algn="l"/>
              </a:tabLst>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tabLst>
                <a:tab pos="3657600" algn="l"/>
              </a:tabLst>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tabLst>
                <a:tab pos="3657600" algn="l"/>
              </a:tabLst>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tabLst>
                <a:tab pos="3657600" algn="l"/>
              </a:tabLst>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tabLst>
                <a:tab pos="3657600" algn="l"/>
              </a:tabLst>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tabLst>
                <a:tab pos="3657600" algn="l"/>
              </a:tabLs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tabLst>
                <a:tab pos="3657600" algn="l"/>
              </a:tabLs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tabLst>
                <a:tab pos="3657600" algn="l"/>
              </a:tabLs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tabLst>
                <a:tab pos="3657600" algn="l"/>
              </a:tabLs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i="1"/>
              <a:t>m</a:t>
            </a:r>
            <a:r>
              <a:rPr lang="en-US" altLang="en-US">
                <a:sym typeface="Symbol" panose="05050102010706020507" pitchFamily="18" charset="2"/>
              </a:rPr>
              <a:t></a:t>
            </a:r>
            <a:r>
              <a:rPr lang="en-US" altLang="en-US" i="1">
                <a:sym typeface="Symbol" panose="05050102010706020507" pitchFamily="18" charset="2"/>
              </a:rPr>
              <a:t>A</a:t>
            </a:r>
            <a:r>
              <a:rPr lang="en-US" altLang="en-US">
                <a:sym typeface="Symbol" panose="05050102010706020507" pitchFamily="18" charset="2"/>
              </a:rPr>
              <a:t> = </a:t>
            </a:r>
            <a:r>
              <a:rPr lang="en-US" altLang="en-US" i="1">
                <a:sym typeface="Symbol" panose="05050102010706020507" pitchFamily="18" charset="2"/>
              </a:rPr>
              <a:t>x	m</a:t>
            </a:r>
            <a:r>
              <a:rPr lang="en-US" altLang="en-US">
                <a:sym typeface="Symbol" panose="05050102010706020507" pitchFamily="18" charset="2"/>
              </a:rPr>
              <a:t> = 5</a:t>
            </a:r>
            <a:r>
              <a:rPr lang="en-US" altLang="en-US" i="1">
                <a:sym typeface="Symbol" panose="05050102010706020507" pitchFamily="18" charset="2"/>
              </a:rPr>
              <a:t>x</a:t>
            </a:r>
            <a:r>
              <a:rPr lang="en-US" altLang="en-US">
                <a:sym typeface="Symbol" panose="05050102010706020507" pitchFamily="18" charset="2"/>
              </a:rPr>
              <a:t> – 6</a:t>
            </a:r>
          </a:p>
          <a:p>
            <a:pPr eaLnBrk="1" hangingPunct="1"/>
            <a:r>
              <a:rPr lang="en-US" altLang="en-US" i="1">
                <a:ea typeface="Times New Roman" panose="02020603050405020304" pitchFamily="18" charset="0"/>
                <a:cs typeface="Arial" panose="020B0604020202020204" pitchFamily="34" charset="0"/>
              </a:rPr>
              <a:t>m</a:t>
            </a:r>
            <a:r>
              <a:rPr lang="en-US" altLang="en-US">
                <a:ea typeface="Times New Roman" panose="02020603050405020304" pitchFamily="18" charset="0"/>
                <a:cs typeface="Arial" panose="020B0604020202020204" pitchFamily="34" charset="0"/>
                <a:sym typeface="Symbol" panose="05050102010706020507" pitchFamily="18" charset="2"/>
              </a:rPr>
              <a:t></a:t>
            </a:r>
            <a:r>
              <a:rPr lang="en-US" altLang="en-US" i="1">
                <a:ea typeface="Times New Roman" panose="02020603050405020304" pitchFamily="18" charset="0"/>
                <a:cs typeface="Arial" panose="020B0604020202020204" pitchFamily="34" charset="0"/>
                <a:sym typeface="Symbol" panose="05050102010706020507" pitchFamily="18" charset="2"/>
              </a:rPr>
              <a:t>A</a:t>
            </a:r>
            <a:r>
              <a:rPr lang="en-US" altLang="en-US">
                <a:ea typeface="Times New Roman" panose="02020603050405020304" pitchFamily="18" charset="0"/>
                <a:cs typeface="Arial" panose="020B0604020202020204" pitchFamily="34" charset="0"/>
                <a:sym typeface="Symbol" panose="05050102010706020507" pitchFamily="18" charset="2"/>
              </a:rPr>
              <a:t> </a:t>
            </a:r>
            <a:r>
              <a:rPr lang="en-US" altLang="en-US" i="1">
                <a:ea typeface="Times New Roman" panose="02020603050405020304" pitchFamily="18" charset="0"/>
                <a:cs typeface="Arial" panose="020B0604020202020204" pitchFamily="34" charset="0"/>
                <a:sym typeface="Symbol" panose="05050102010706020507" pitchFamily="18" charset="2"/>
              </a:rPr>
              <a:t>= </a:t>
            </a:r>
            <a:r>
              <a:rPr lang="en-US" altLang="en-US">
                <a:ea typeface="Times New Roman" panose="02020603050405020304" pitchFamily="18" charset="0"/>
                <a:cs typeface="Arial" panose="020B0604020202020204" pitchFamily="34" charset="0"/>
                <a:sym typeface="Symbol" panose="05050102010706020507" pitchFamily="18" charset="2"/>
              </a:rPr>
              <a:t>31</a:t>
            </a:r>
            <a:r>
              <a:rPr lang="en-US" altLang="en-US" i="1">
                <a:ea typeface="Times New Roman" panose="02020603050405020304" pitchFamily="18" charset="0"/>
                <a:cs typeface="Arial" panose="020B0604020202020204" pitchFamily="34" charset="0"/>
                <a:sym typeface="Symbol" panose="05050102010706020507" pitchFamily="18" charset="2"/>
              </a:rPr>
              <a:t>	m</a:t>
            </a:r>
            <a:r>
              <a:rPr lang="en-US" altLang="en-US">
                <a:ea typeface="Times New Roman" panose="02020603050405020304" pitchFamily="18" charset="0"/>
                <a:cs typeface="Arial" panose="020B0604020202020204" pitchFamily="34" charset="0"/>
                <a:sym typeface="Symbol" panose="05050102010706020507" pitchFamily="18" charset="2"/>
              </a:rPr>
              <a:t> = 5(31) – 6 or 149</a:t>
            </a:r>
          </a:p>
        </p:txBody>
      </p:sp>
      <p:pic>
        <p:nvPicPr>
          <p:cNvPr id="138247" name="Picture 7" descr="Exampl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912" name="Rectangle 8"/>
          <p:cNvSpPr>
            <a:spLocks noChangeArrowheads="1"/>
          </p:cNvSpPr>
          <p:nvPr/>
        </p:nvSpPr>
        <p:spPr bwMode="auto">
          <a:xfrm>
            <a:off x="2057400" y="5384801"/>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2913" indent="-1368425" eaLnBrk="0" hangingPunct="0">
              <a:tabLst>
                <a:tab pos="1943100" algn="l"/>
              </a:tabLst>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9pPr>
          </a:lstStyle>
          <a:p>
            <a:pPr eaLnBrk="1" hangingPunct="1">
              <a:spcAft>
                <a:spcPct val="0"/>
              </a:spcAft>
              <a:buClr>
                <a:srgbClr val="FFFFFF"/>
              </a:buClr>
            </a:pPr>
            <a:r>
              <a:rPr lang="en-US" altLang="en-US" b="1">
                <a:solidFill>
                  <a:srgbClr val="00539D"/>
                </a:solidFill>
              </a:rPr>
              <a:t>Answer:</a:t>
            </a:r>
            <a:r>
              <a:rPr lang="en-US" altLang="en-US">
                <a:solidFill>
                  <a:srgbClr val="E01B22"/>
                </a:solidFill>
              </a:rPr>
              <a:t> 	31, 149</a:t>
            </a:r>
          </a:p>
        </p:txBody>
      </p:sp>
      <p:pic>
        <p:nvPicPr>
          <p:cNvPr id="138249" name="Picture 9" descr="Math NAV-LessBack2">
            <a:hlinkClick r:id="" action="ppaction://noaction" highlightClick="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0" name="Picture 10" descr="LH_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917" name="Text Box 13"/>
          <p:cNvSpPr txBox="1">
            <a:spLocks noChangeArrowheads="1"/>
          </p:cNvSpPr>
          <p:nvPr/>
        </p:nvSpPr>
        <p:spPr bwMode="auto">
          <a:xfrm>
            <a:off x="2057400" y="3206750"/>
            <a:ext cx="8077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114550" indent="-1771650" eaLnBrk="0" hangingPunct="0">
              <a:tabLst>
                <a:tab pos="3886200" algn="r"/>
                <a:tab pos="4000500" algn="l"/>
              </a:tabLst>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tabLst>
                <a:tab pos="3886200" algn="r"/>
                <a:tab pos="4000500" algn="l"/>
              </a:tabLst>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tabLst>
                <a:tab pos="3886200" algn="r"/>
                <a:tab pos="4000500" algn="l"/>
              </a:tabLst>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tabLst>
                <a:tab pos="3886200" algn="r"/>
                <a:tab pos="4000500" algn="l"/>
              </a:tabLst>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tabLst>
                <a:tab pos="3886200" algn="r"/>
                <a:tab pos="4000500" algn="l"/>
              </a:tabLst>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tabLst>
                <a:tab pos="3886200" algn="r"/>
                <a:tab pos="4000500" algn="l"/>
              </a:tabLs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tabLst>
                <a:tab pos="3886200" algn="r"/>
                <a:tab pos="4000500" algn="l"/>
              </a:tabLs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tabLst>
                <a:tab pos="3886200" algn="r"/>
                <a:tab pos="4000500" algn="l"/>
              </a:tabLs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tabLst>
                <a:tab pos="3886200" algn="r"/>
                <a:tab pos="4000500" algn="l"/>
              </a:tabLs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00539D"/>
                </a:solidFill>
              </a:rPr>
              <a:t>Examine	</a:t>
            </a:r>
            <a:r>
              <a:rPr lang="en-US" altLang="en-US">
                <a:solidFill>
                  <a:schemeClr val="tx1"/>
                </a:solidFill>
              </a:rPr>
              <a:t>Add the angle measures to verify that the angles are supplementary.</a:t>
            </a:r>
          </a:p>
          <a:p>
            <a:pPr eaLnBrk="1" hangingPunct="1"/>
            <a:r>
              <a:rPr lang="en-US" altLang="en-US">
                <a:solidFill>
                  <a:schemeClr val="tx1"/>
                </a:solidFill>
              </a:rPr>
              <a:t>	</a:t>
            </a:r>
            <a:r>
              <a:rPr lang="en-US" altLang="en-US" i="1">
                <a:solidFill>
                  <a:schemeClr val="tx1"/>
                </a:solidFill>
              </a:rPr>
              <a:t>m</a:t>
            </a:r>
            <a:r>
              <a:rPr lang="en-US" altLang="en-US">
                <a:solidFill>
                  <a:schemeClr val="tx1"/>
                </a:solidFill>
                <a:sym typeface="Symbol" panose="05050102010706020507" pitchFamily="18" charset="2"/>
              </a:rPr>
              <a:t></a:t>
            </a:r>
            <a:r>
              <a:rPr lang="en-US" altLang="en-US" i="1">
                <a:solidFill>
                  <a:schemeClr val="tx1"/>
                </a:solidFill>
                <a:sym typeface="Symbol" panose="05050102010706020507" pitchFamily="18" charset="2"/>
              </a:rPr>
              <a:t>A</a:t>
            </a:r>
            <a:r>
              <a:rPr lang="en-US" altLang="en-US">
                <a:solidFill>
                  <a:schemeClr val="tx1"/>
                </a:solidFill>
                <a:sym typeface="Symbol" panose="05050102010706020507" pitchFamily="18" charset="2"/>
              </a:rPr>
              <a:t> + </a:t>
            </a:r>
            <a:r>
              <a:rPr lang="en-US" altLang="en-US" i="1">
                <a:solidFill>
                  <a:schemeClr val="tx1"/>
                </a:solidFill>
                <a:sym typeface="Symbol" panose="05050102010706020507" pitchFamily="18" charset="2"/>
              </a:rPr>
              <a:t>m </a:t>
            </a:r>
            <a:r>
              <a:rPr lang="en-US" altLang="en-US">
                <a:solidFill>
                  <a:schemeClr val="tx1"/>
                </a:solidFill>
                <a:ea typeface="Times New Roman" panose="02020603050405020304" pitchFamily="18" charset="0"/>
                <a:cs typeface="Arial" panose="020B0604020202020204" pitchFamily="34" charset="0"/>
                <a:sym typeface="Symbol" panose="05050102010706020507" pitchFamily="18" charset="2"/>
              </a:rPr>
              <a:t></a:t>
            </a:r>
            <a:r>
              <a:rPr lang="en-US" altLang="en-US" i="1">
                <a:solidFill>
                  <a:schemeClr val="tx1"/>
                </a:solidFill>
                <a:ea typeface="Times New Roman" panose="02020603050405020304" pitchFamily="18" charset="0"/>
                <a:cs typeface="Arial" panose="020B0604020202020204" pitchFamily="34" charset="0"/>
                <a:sym typeface="Symbol" panose="05050102010706020507" pitchFamily="18" charset="2"/>
              </a:rPr>
              <a:t>B</a:t>
            </a:r>
            <a:r>
              <a:rPr lang="en-US" altLang="en-US">
                <a:solidFill>
                  <a:schemeClr val="tx1"/>
                </a:solidFill>
                <a:ea typeface="Times New Roman" panose="02020603050405020304" pitchFamily="18" charset="0"/>
                <a:cs typeface="Arial" panose="020B0604020202020204" pitchFamily="34" charset="0"/>
                <a:sym typeface="Symbol" panose="05050102010706020507" pitchFamily="18" charset="2"/>
              </a:rPr>
              <a:t>	= 180</a:t>
            </a:r>
          </a:p>
          <a:p>
            <a:pPr eaLnBrk="1" hangingPunct="1"/>
            <a:r>
              <a:rPr lang="en-US" altLang="en-US">
                <a:solidFill>
                  <a:schemeClr val="tx1"/>
                </a:solidFill>
                <a:ea typeface="Times New Roman" panose="02020603050405020304" pitchFamily="18" charset="0"/>
                <a:cs typeface="Arial" panose="020B0604020202020204" pitchFamily="34" charset="0"/>
                <a:sym typeface="Symbol" panose="05050102010706020507" pitchFamily="18" charset="2"/>
              </a:rPr>
              <a:t>		31 + 149	= 180</a:t>
            </a:r>
          </a:p>
          <a:p>
            <a:pPr eaLnBrk="1" hangingPunct="1"/>
            <a:r>
              <a:rPr lang="en-US" altLang="en-US">
                <a:solidFill>
                  <a:schemeClr val="tx1"/>
                </a:solidFill>
                <a:ea typeface="Times New Roman" panose="02020603050405020304" pitchFamily="18" charset="0"/>
                <a:cs typeface="Arial" panose="020B0604020202020204" pitchFamily="34" charset="0"/>
                <a:sym typeface="Symbol" panose="05050102010706020507" pitchFamily="18" charset="2"/>
              </a:rPr>
              <a:t>		180 	= 180</a:t>
            </a:r>
          </a:p>
        </p:txBody>
      </p:sp>
    </p:spTree>
    <p:custDataLst>
      <p:tags r:id="rId1"/>
    </p:custDataLst>
    <p:extLst>
      <p:ext uri="{BB962C8B-B14F-4D97-AF65-F5344CB8AC3E}">
        <p14:creationId xmlns:p14="http://schemas.microsoft.com/office/powerpoint/2010/main" val="1837512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7909">
                                            <p:txEl>
                                              <p:pRg st="0" end="0"/>
                                            </p:txEl>
                                          </p:spTgt>
                                        </p:tgtEl>
                                        <p:attrNameLst>
                                          <p:attrName>style.visibility</p:attrName>
                                        </p:attrNameLst>
                                      </p:cBhvr>
                                      <p:to>
                                        <p:strVal val="visible"/>
                                      </p:to>
                                    </p:set>
                                    <p:animEffect transition="in" filter="wipe(left)">
                                      <p:cBhvr>
                                        <p:cTn id="7" dur="500"/>
                                        <p:tgtEl>
                                          <p:spTgt spid="5079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7910">
                                            <p:txEl>
                                              <p:pRg st="0" end="0"/>
                                            </p:txEl>
                                          </p:spTgt>
                                        </p:tgtEl>
                                        <p:attrNameLst>
                                          <p:attrName>style.visibility</p:attrName>
                                        </p:attrNameLst>
                                      </p:cBhvr>
                                      <p:to>
                                        <p:strVal val="visible"/>
                                      </p:to>
                                    </p:set>
                                    <p:animEffect transition="in" filter="wipe(left)">
                                      <p:cBhvr>
                                        <p:cTn id="12" dur="500"/>
                                        <p:tgtEl>
                                          <p:spTgt spid="5079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7910">
                                            <p:txEl>
                                              <p:pRg st="1" end="1"/>
                                            </p:txEl>
                                          </p:spTgt>
                                        </p:tgtEl>
                                        <p:attrNameLst>
                                          <p:attrName>style.visibility</p:attrName>
                                        </p:attrNameLst>
                                      </p:cBhvr>
                                      <p:to>
                                        <p:strVal val="visible"/>
                                      </p:to>
                                    </p:set>
                                    <p:animEffect transition="in" filter="wipe(left)">
                                      <p:cBhvr>
                                        <p:cTn id="17" dur="500"/>
                                        <p:tgtEl>
                                          <p:spTgt spid="50791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7917">
                                            <p:txEl>
                                              <p:pRg st="0" end="0"/>
                                            </p:txEl>
                                          </p:spTgt>
                                        </p:tgtEl>
                                        <p:attrNameLst>
                                          <p:attrName>style.visibility</p:attrName>
                                        </p:attrNameLst>
                                      </p:cBhvr>
                                      <p:to>
                                        <p:strVal val="visible"/>
                                      </p:to>
                                    </p:set>
                                    <p:animEffect transition="in" filter="wipe(left)">
                                      <p:cBhvr>
                                        <p:cTn id="22" dur="500"/>
                                        <p:tgtEl>
                                          <p:spTgt spid="50791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7917">
                                            <p:txEl>
                                              <p:pRg st="1" end="1"/>
                                            </p:txEl>
                                          </p:spTgt>
                                        </p:tgtEl>
                                        <p:attrNameLst>
                                          <p:attrName>style.visibility</p:attrName>
                                        </p:attrNameLst>
                                      </p:cBhvr>
                                      <p:to>
                                        <p:strVal val="visible"/>
                                      </p:to>
                                    </p:set>
                                    <p:animEffect transition="in" filter="wipe(left)">
                                      <p:cBhvr>
                                        <p:cTn id="27" dur="500"/>
                                        <p:tgtEl>
                                          <p:spTgt spid="50791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7917">
                                            <p:txEl>
                                              <p:pRg st="2" end="2"/>
                                            </p:txEl>
                                          </p:spTgt>
                                        </p:tgtEl>
                                        <p:attrNameLst>
                                          <p:attrName>style.visibility</p:attrName>
                                        </p:attrNameLst>
                                      </p:cBhvr>
                                      <p:to>
                                        <p:strVal val="visible"/>
                                      </p:to>
                                    </p:set>
                                    <p:animEffect transition="in" filter="wipe(left)">
                                      <p:cBhvr>
                                        <p:cTn id="32" dur="500"/>
                                        <p:tgtEl>
                                          <p:spTgt spid="507917">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7917">
                                            <p:txEl>
                                              <p:pRg st="3" end="3"/>
                                            </p:txEl>
                                          </p:spTgt>
                                        </p:tgtEl>
                                        <p:attrNameLst>
                                          <p:attrName>style.visibility</p:attrName>
                                        </p:attrNameLst>
                                      </p:cBhvr>
                                      <p:to>
                                        <p:strVal val="visible"/>
                                      </p:to>
                                    </p:set>
                                    <p:animEffect transition="in" filter="wipe(left)">
                                      <p:cBhvr>
                                        <p:cTn id="37" dur="500"/>
                                        <p:tgtEl>
                                          <p:spTgt spid="507917">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7912">
                                            <p:txEl>
                                              <p:pRg st="0" end="0"/>
                                            </p:txEl>
                                          </p:spTgt>
                                        </p:tgtEl>
                                        <p:attrNameLst>
                                          <p:attrName>style.visibility</p:attrName>
                                        </p:attrNameLst>
                                      </p:cBhvr>
                                      <p:to>
                                        <p:strVal val="visible"/>
                                      </p:to>
                                    </p:set>
                                    <p:animEffect transition="in" filter="wipe(left)">
                                      <p:cBhvr>
                                        <p:cTn id="42" dur="500"/>
                                        <p:tgtEl>
                                          <p:spTgt spid="5079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9" grpId="0" build="p" autoUpdateAnimBg="0" advAuto="0"/>
      <p:bldP spid="507910" grpId="0" build="p" autoUpdateAnimBg="0"/>
      <p:bldP spid="507912" grpId="0" build="p" autoUpdateAnimBg="0"/>
      <p:bldP spid="50791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PQuestion"/>
          <p:cNvSpPr>
            <a:spLocks noGrp="1" noChangeArrowheads="1"/>
          </p:cNvSpPr>
          <p:nvPr>
            <p:ph type="title"/>
          </p:nvPr>
        </p:nvSpPr>
        <p:spPr>
          <a:xfrm>
            <a:off x="2447925" y="6924675"/>
            <a:ext cx="8229600" cy="274638"/>
          </a:xfrm>
        </p:spPr>
        <p:txBody>
          <a:bodyPr>
            <a:normAutofit fontScale="90000"/>
          </a:bodyPr>
          <a:lstStyle/>
          <a:p>
            <a:pPr eaLnBrk="1" hangingPunct="1"/>
            <a:r>
              <a:rPr lang="en-US" altLang="en-US" smtClean="0"/>
              <a:t>Lesson 5 CYP2</a:t>
            </a:r>
          </a:p>
        </p:txBody>
      </p:sp>
      <p:sp>
        <p:nvSpPr>
          <p:cNvPr id="24580" name="TPAnswers"/>
          <p:cNvSpPr>
            <a:spLocks noGrp="1" noChangeArrowheads="1"/>
          </p:cNvSpPr>
          <p:nvPr>
            <p:ph type="body" idx="1"/>
            <p:custDataLst>
              <p:tags r:id="rId3"/>
            </p:custDataLst>
          </p:nvPr>
        </p:nvSpPr>
        <p:spPr bwMode="hidden">
          <a:xfrm>
            <a:off x="7848600" y="3962400"/>
            <a:ext cx="1447800" cy="1524000"/>
          </a:xfrm>
        </p:spPr>
        <p:txBody>
          <a:bodyPr>
            <a:normAutofit lnSpcReduction="10000"/>
          </a:bodyPr>
          <a:lstStyle/>
          <a:p>
            <a:pPr marL="609600" indent="-609600">
              <a:buFontTx/>
              <a:buAutoNum type="arabicPeriod"/>
            </a:pPr>
            <a:r>
              <a:rPr lang="en-US" altLang="en-US" sz="2000">
                <a:solidFill>
                  <a:schemeClr val="bg1"/>
                </a:solidFill>
              </a:rPr>
              <a:t>A</a:t>
            </a:r>
          </a:p>
          <a:p>
            <a:pPr marL="609600" indent="-609600">
              <a:buFontTx/>
              <a:buAutoNum type="arabicPeriod"/>
            </a:pPr>
            <a:r>
              <a:rPr lang="en-US" altLang="en-US" sz="2000">
                <a:solidFill>
                  <a:schemeClr val="bg1"/>
                </a:solidFill>
              </a:rPr>
              <a:t>B</a:t>
            </a:r>
          </a:p>
          <a:p>
            <a:pPr marL="609600" indent="-609600">
              <a:buFontTx/>
              <a:buAutoNum type="arabicPeriod"/>
            </a:pPr>
            <a:r>
              <a:rPr lang="en-US" altLang="en-US" sz="2000">
                <a:solidFill>
                  <a:schemeClr val="bg1"/>
                </a:solidFill>
              </a:rPr>
              <a:t>C</a:t>
            </a:r>
          </a:p>
          <a:p>
            <a:pPr marL="609600" indent="-609600">
              <a:buFontTx/>
              <a:buAutoNum type="arabicPeriod"/>
            </a:pPr>
            <a:r>
              <a:rPr lang="en-US" altLang="en-US" sz="2000">
                <a:solidFill>
                  <a:schemeClr val="bg1"/>
                </a:solidFill>
              </a:rPr>
              <a:t>D</a:t>
            </a:r>
          </a:p>
        </p:txBody>
      </p:sp>
      <p:graphicFrame>
        <p:nvGraphicFramePr>
          <p:cNvPr id="117764" name="TPChart"/>
          <p:cNvGraphicFramePr>
            <a:graphicFrameLocks noChangeAspect="1"/>
          </p:cNvGraphicFramePr>
          <p:nvPr>
            <p:custDataLst>
              <p:tags r:id="rId4"/>
            </p:custDataLst>
          </p:nvPr>
        </p:nvGraphicFramePr>
        <p:xfrm>
          <a:off x="6858000" y="2819400"/>
          <a:ext cx="3378200" cy="2967038"/>
        </p:xfrm>
        <a:graphic>
          <a:graphicData uri="http://schemas.openxmlformats.org/presentationml/2006/ole">
            <mc:AlternateContent xmlns:mc="http://schemas.openxmlformats.org/markup-compatibility/2006">
              <mc:Choice xmlns:v="urn:schemas-microsoft-com:vml" Requires="v">
                <p:oleObj spid="_x0000_s3076" name="Chart" r:id="rId9" imgW="4686367" imgH="4114800" progId="MSGraph.Chart.8">
                  <p:embed followColorScheme="full"/>
                </p:oleObj>
              </mc:Choice>
              <mc:Fallback>
                <p:oleObj name="Chart" r:id="rId9" imgW="4686367" imgH="4114800" progId="MSGraph.Chart.8">
                  <p:embed followColorScheme="full"/>
                  <p:pic>
                    <p:nvPicPr>
                      <p:cNvPr id="0" name=""/>
                      <p:cNvPicPr>
                        <a:picLocks noChangeAspect="1" noChangeArrowheads="1"/>
                      </p:cNvPicPr>
                      <p:nvPr/>
                    </p:nvPicPr>
                    <p:blipFill>
                      <a:blip r:embed="rId10"/>
                      <a:srcRect/>
                      <a:stretch>
                        <a:fillRect/>
                      </a:stretch>
                    </p:blipFill>
                    <p:spPr bwMode="auto">
                      <a:xfrm>
                        <a:off x="6858000" y="2819400"/>
                        <a:ext cx="3378200" cy="296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7765" name="Oval 5"/>
          <p:cNvSpPr>
            <a:spLocks noChangeArrowheads="1"/>
          </p:cNvSpPr>
          <p:nvPr/>
        </p:nvSpPr>
        <p:spPr bwMode="auto">
          <a:xfrm>
            <a:off x="2471738" y="4616451"/>
            <a:ext cx="404812" cy="404813"/>
          </a:xfrm>
          <a:prstGeom prst="ellipse">
            <a:avLst/>
          </a:prstGeom>
          <a:solidFill>
            <a:srgbClr val="FFCC00"/>
          </a:solidFill>
          <a:ln w="25400">
            <a:solidFill>
              <a:srgbClr val="E01B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117766" name="TPAnswers"/>
          <p:cNvSpPr>
            <a:spLocks noChangeArrowheads="1"/>
          </p:cNvSpPr>
          <p:nvPr>
            <p:custDataLst>
              <p:tags r:id="rId5"/>
            </p:custDataLst>
          </p:nvPr>
        </p:nvSpPr>
        <p:spPr bwMode="auto">
          <a:xfrm>
            <a:off x="2438401" y="2744788"/>
            <a:ext cx="2790825" cy="340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A.</a:t>
            </a:r>
            <a:r>
              <a:rPr lang="pt-BR" altLang="en-US" b="1">
                <a:solidFill>
                  <a:schemeClr val="tx1"/>
                </a:solidFill>
                <a:sym typeface="Symbol" panose="05050102010706020507" pitchFamily="18" charset="2"/>
              </a:rPr>
              <a:t>	1°, 1° </a:t>
            </a:r>
          </a:p>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B.</a:t>
            </a:r>
            <a:r>
              <a:rPr lang="pt-BR" altLang="en-US" b="1">
                <a:solidFill>
                  <a:schemeClr val="tx1"/>
                </a:solidFill>
                <a:sym typeface="Symbol" panose="05050102010706020507" pitchFamily="18" charset="2"/>
              </a:rPr>
              <a:t>	21°, 111°</a:t>
            </a:r>
          </a:p>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C.</a:t>
            </a:r>
            <a:r>
              <a:rPr lang="pt-BR" altLang="en-US" b="1">
                <a:solidFill>
                  <a:schemeClr val="tx1"/>
                </a:solidFill>
                <a:sym typeface="Symbol" panose="05050102010706020507" pitchFamily="18" charset="2"/>
              </a:rPr>
              <a:t>	16°, 74°</a:t>
            </a:r>
          </a:p>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D.</a:t>
            </a:r>
            <a:r>
              <a:rPr lang="pt-BR" altLang="en-US" b="1">
                <a:solidFill>
                  <a:schemeClr val="tx1"/>
                </a:solidFill>
                <a:sym typeface="Symbol" panose="05050102010706020507" pitchFamily="18" charset="2"/>
              </a:rPr>
              <a:t>	14°, 76°</a:t>
            </a:r>
          </a:p>
        </p:txBody>
      </p:sp>
      <p:sp>
        <p:nvSpPr>
          <p:cNvPr id="117767" name="TPQuestion"/>
          <p:cNvSpPr>
            <a:spLocks noChangeArrowheads="1"/>
          </p:cNvSpPr>
          <p:nvPr/>
        </p:nvSpPr>
        <p:spPr bwMode="auto">
          <a:xfrm>
            <a:off x="2057400" y="1504951"/>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rPr>
              <a:t>ALGEBRA  </a:t>
            </a:r>
            <a:r>
              <a:rPr lang="en-US" altLang="en-US" b="1">
                <a:solidFill>
                  <a:srgbClr val="00539D"/>
                </a:solidFill>
              </a:rPr>
              <a:t>Find the measures of two complementary </a:t>
            </a:r>
            <a:br>
              <a:rPr lang="en-US" altLang="en-US" b="1">
                <a:solidFill>
                  <a:srgbClr val="00539D"/>
                </a:solidFill>
              </a:rPr>
            </a:br>
            <a:r>
              <a:rPr lang="en-US" altLang="en-US" b="1">
                <a:solidFill>
                  <a:srgbClr val="00539D"/>
                </a:solidFill>
              </a:rPr>
              <a:t>angles if one angle measures six degrees less than </a:t>
            </a:r>
            <a:br>
              <a:rPr lang="en-US" altLang="en-US" b="1">
                <a:solidFill>
                  <a:srgbClr val="00539D"/>
                </a:solidFill>
              </a:rPr>
            </a:br>
            <a:r>
              <a:rPr lang="en-US" altLang="en-US" b="1">
                <a:solidFill>
                  <a:srgbClr val="00539D"/>
                </a:solidFill>
              </a:rPr>
              <a:t>five times the measure of the other.</a:t>
            </a:r>
          </a:p>
        </p:txBody>
      </p:sp>
      <p:pic>
        <p:nvPicPr>
          <p:cNvPr id="117769" name="Picture 9" descr="Example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CheckPoint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83650" y="5802314"/>
            <a:ext cx="13462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1" name="Picture 11" descr="CheckProgres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6900" y="711201"/>
            <a:ext cx="4038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Math NAV-LessBack2">
            <a:hlinkClick r:id="" action="ppaction://noaction" highlightClick="1"/>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LH_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ontrols>
      <mc:AlternateContent xmlns:mc="http://schemas.openxmlformats.org/markup-compatibility/2006">
        <mc:Choice xmlns:v="urn:schemas-microsoft-com:vml" Requires="v">
          <p:control spid="3077" r:id="rId6" imgW="2730600" imgH="1905120"/>
        </mc:Choice>
        <mc:Fallback>
          <p:control r:id="rId6" imgW="2730600" imgH="1905120">
            <p:pic>
              <p:nvPicPr>
                <p:cNvPr id="24578" name="ResponsePPTControl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7937500" y="4689475"/>
                  <a:ext cx="2730500" cy="1905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525449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7771"/>
                                        </p:tgtEl>
                                        <p:attrNameLst>
                                          <p:attrName>style.visibility</p:attrName>
                                        </p:attrNameLst>
                                      </p:cBhvr>
                                      <p:to>
                                        <p:strVal val="visible"/>
                                      </p:to>
                                    </p:set>
                                    <p:animEffect transition="in" filter="wipe(left)">
                                      <p:cBhvr>
                                        <p:cTn id="7" dur="500"/>
                                        <p:tgtEl>
                                          <p:spTgt spid="117771"/>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17769"/>
                                        </p:tgtEl>
                                        <p:attrNameLst>
                                          <p:attrName>style.visibility</p:attrName>
                                        </p:attrNameLst>
                                      </p:cBhvr>
                                      <p:to>
                                        <p:strVal val="visible"/>
                                      </p:to>
                                    </p:set>
                                    <p:animEffect transition="in" filter="box(out)">
                                      <p:cBhvr>
                                        <p:cTn id="11" dur="500"/>
                                        <p:tgtEl>
                                          <p:spTgt spid="11776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767"/>
                                        </p:tgtEl>
                                        <p:attrNameLst>
                                          <p:attrName>style.visibility</p:attrName>
                                        </p:attrNameLst>
                                      </p:cBhvr>
                                      <p:to>
                                        <p:strVal val="visible"/>
                                      </p:to>
                                    </p:set>
                                    <p:animEffect transition="in" filter="wipe(left)">
                                      <p:cBhvr>
                                        <p:cTn id="15" dur="500"/>
                                        <p:tgtEl>
                                          <p:spTgt spid="117767"/>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7766"/>
                                        </p:tgtEl>
                                        <p:attrNameLst>
                                          <p:attrName>style.visibility</p:attrName>
                                        </p:attrNameLst>
                                      </p:cBhvr>
                                      <p:to>
                                        <p:strVal val="visible"/>
                                      </p:to>
                                    </p:set>
                                    <p:animEffect transition="in" filter="wipe(left)">
                                      <p:cBhvr>
                                        <p:cTn id="19" dur="500"/>
                                        <p:tgtEl>
                                          <p:spTgt spid="1177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17765"/>
                                        </p:tgtEl>
                                        <p:attrNameLst>
                                          <p:attrName>style.visibility</p:attrName>
                                        </p:attrNameLst>
                                      </p:cBhvr>
                                      <p:to>
                                        <p:strVal val="visible"/>
                                      </p:to>
                                    </p:set>
                                    <p:animEffect transition="in" filter="box(in)">
                                      <p:cBhvr>
                                        <p:cTn id="24" dur="500"/>
                                        <p:tgtEl>
                                          <p:spTgt spid="11776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17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7764" grpId="0" animBg="0"/>
      <p:bldP spid="117765" grpId="0" animBg="1"/>
      <p:bldP spid="117766" grpId="0" autoUpdateAnimBg="0"/>
      <p:bldP spid="11776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altLang="en-US" smtClean="0"/>
              <a:t>Lesson 5 KC4</a:t>
            </a:r>
          </a:p>
        </p:txBody>
      </p:sp>
      <p:pic>
        <p:nvPicPr>
          <p:cNvPr id="139267" name="Picture 4" descr="Math NAV-LessBack2">
            <a:hlinkClick r:id="" action="ppaction://noaction"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8" name="Picture 5" descr="LH_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2393" name="Group 9"/>
          <p:cNvGrpSpPr>
            <a:grpSpLocks/>
          </p:cNvGrpSpPr>
          <p:nvPr/>
        </p:nvGrpSpPr>
        <p:grpSpPr bwMode="auto">
          <a:xfrm>
            <a:off x="2014539" y="1295401"/>
            <a:ext cx="8135937" cy="3832225"/>
            <a:chOff x="309" y="816"/>
            <a:chExt cx="5125" cy="2414"/>
          </a:xfrm>
        </p:grpSpPr>
        <p:pic>
          <p:nvPicPr>
            <p:cNvPr id="139270" name="Picture 6" descr="KC_P_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 y="816"/>
              <a:ext cx="5125" cy="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Picture 8" descr="KC_P_43"/>
            <p:cNvPicPr>
              <a:picLocks noChangeAspect="1" noChangeArrowheads="1"/>
            </p:cNvPicPr>
            <p:nvPr/>
          </p:nvPicPr>
          <p:blipFill>
            <a:blip r:embed="rId6">
              <a:extLst>
                <a:ext uri="{28A0092B-C50C-407E-A947-70E740481C1C}">
                  <a14:useLocalDpi xmlns:a14="http://schemas.microsoft.com/office/drawing/2010/main" val="0"/>
                </a:ext>
              </a:extLst>
            </a:blip>
            <a:srcRect l="10791" t="86702" r="86555" b="3894"/>
            <a:stretch>
              <a:fillRect/>
            </a:stretch>
          </p:blipFill>
          <p:spPr bwMode="auto">
            <a:xfrm>
              <a:off x="4173" y="2630"/>
              <a:ext cx="13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9392596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72393"/>
                                        </p:tgtEl>
                                        <p:attrNameLst>
                                          <p:attrName>style.visibility</p:attrName>
                                        </p:attrNameLst>
                                      </p:cBhvr>
                                      <p:to>
                                        <p:strVal val="visible"/>
                                      </p:to>
                                    </p:set>
                                    <p:animEffect transition="in" filter="wipe(up)">
                                      <p:cBhvr>
                                        <p:cTn id="7" dur="500"/>
                                        <p:tgtEl>
                                          <p:spTgt spid="272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altLang="en-US" smtClean="0"/>
              <a:t>Lesson 5 Ex3</a:t>
            </a:r>
          </a:p>
        </p:txBody>
      </p:sp>
      <p:pic>
        <p:nvPicPr>
          <p:cNvPr id="118787" name="Picture 3" descr="EXAMPLE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701676"/>
            <a:ext cx="2133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Text Box 4"/>
          <p:cNvSpPr txBox="1">
            <a:spLocks noChangeArrowheads="1"/>
          </p:cNvSpPr>
          <p:nvPr/>
        </p:nvSpPr>
        <p:spPr bwMode="auto">
          <a:xfrm>
            <a:off x="4030664" y="731988"/>
            <a:ext cx="5037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rPr>
              <a:t>Perpendicular Lines</a:t>
            </a:r>
          </a:p>
        </p:txBody>
      </p:sp>
      <p:pic>
        <p:nvPicPr>
          <p:cNvPr id="118792" name="Picture 8" descr="Exampl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Picture 10" descr="Math NAV-LessBack2">
            <a:hlinkClick r:id="" action="ppaction://noaction" highlightClick="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5" name="Picture 11" descr="LH_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7" name="Picture 13" descr="GEO01-05-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3175" y="2276475"/>
            <a:ext cx="39751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8" name="Picture 14" descr="GEO_56"/>
          <p:cNvPicPr>
            <a:picLocks noChangeAspect="1" noChangeArrowheads="1"/>
          </p:cNvPicPr>
          <p:nvPr/>
        </p:nvPicPr>
        <p:blipFill>
          <a:blip r:embed="rId9">
            <a:extLst>
              <a:ext uri="{28A0092B-C50C-407E-A947-70E740481C1C}">
                <a14:useLocalDpi xmlns:a14="http://schemas.microsoft.com/office/drawing/2010/main" val="0"/>
              </a:ext>
            </a:extLst>
          </a:blip>
          <a:srcRect b="39777"/>
          <a:stretch>
            <a:fillRect/>
          </a:stretch>
        </p:blipFill>
        <p:spPr bwMode="auto">
          <a:xfrm>
            <a:off x="2465389" y="1474788"/>
            <a:ext cx="51958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80030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wipe(left)">
                                      <p:cBhvr>
                                        <p:cTn id="7" dur="500"/>
                                        <p:tgtEl>
                                          <p:spTgt spid="11878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8788"/>
                                        </p:tgtEl>
                                        <p:attrNameLst>
                                          <p:attrName>style.visibility</p:attrName>
                                        </p:attrNameLst>
                                      </p:cBhvr>
                                      <p:to>
                                        <p:strVal val="visible"/>
                                      </p:to>
                                    </p:set>
                                    <p:animEffect transition="in" filter="wipe(left)">
                                      <p:cBhvr>
                                        <p:cTn id="11" dur="500"/>
                                        <p:tgtEl>
                                          <p:spTgt spid="118788"/>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118792"/>
                                        </p:tgtEl>
                                        <p:attrNameLst>
                                          <p:attrName>style.visibility</p:attrName>
                                        </p:attrNameLst>
                                      </p:cBhvr>
                                      <p:to>
                                        <p:strVal val="visible"/>
                                      </p:to>
                                    </p:set>
                                    <p:animEffect transition="in" filter="box(out)">
                                      <p:cBhvr>
                                        <p:cTn id="15" dur="500"/>
                                        <p:tgtEl>
                                          <p:spTgt spid="11879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8798"/>
                                        </p:tgtEl>
                                        <p:attrNameLst>
                                          <p:attrName>style.visibility</p:attrName>
                                        </p:attrNameLst>
                                      </p:cBhvr>
                                      <p:to>
                                        <p:strVal val="visible"/>
                                      </p:to>
                                    </p:set>
                                    <p:animEffect transition="in" filter="wipe(left)">
                                      <p:cBhvr>
                                        <p:cTn id="19" dur="500"/>
                                        <p:tgtEl>
                                          <p:spTgt spid="118798"/>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8797"/>
                                        </p:tgtEl>
                                        <p:attrNameLst>
                                          <p:attrName>style.visibility</p:attrName>
                                        </p:attrNameLst>
                                      </p:cBhvr>
                                      <p:to>
                                        <p:strVal val="visible"/>
                                      </p:to>
                                    </p:set>
                                    <p:animEffect transition="in" filter="wipe(left)">
                                      <p:cBhvr>
                                        <p:cTn id="23" dur="500"/>
                                        <p:tgtEl>
                                          <p:spTgt spid="118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altLang="en-US" smtClean="0"/>
              <a:t>Lesson 5 Ex3</a:t>
            </a:r>
          </a:p>
        </p:txBody>
      </p:sp>
      <p:pic>
        <p:nvPicPr>
          <p:cNvPr id="141315" name="Picture 3" descr="EXAMPLE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701676"/>
            <a:ext cx="2133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Text Box 4"/>
          <p:cNvSpPr txBox="1">
            <a:spLocks noChangeArrowheads="1"/>
          </p:cNvSpPr>
          <p:nvPr/>
        </p:nvSpPr>
        <p:spPr bwMode="auto">
          <a:xfrm>
            <a:off x="4030664" y="731988"/>
            <a:ext cx="5037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ea typeface="Times New Roman" panose="02020603050405020304" pitchFamily="18" charset="0"/>
                <a:cs typeface="Arial" panose="020B0604020202020204" pitchFamily="34" charset="0"/>
              </a:rPr>
              <a:t>Perpendicular Lines</a:t>
            </a:r>
          </a:p>
        </p:txBody>
      </p:sp>
      <p:sp>
        <p:nvSpPr>
          <p:cNvPr id="119814" name="Text Box 6"/>
          <p:cNvSpPr txBox="1">
            <a:spLocks noChangeArrowheads="1"/>
          </p:cNvSpPr>
          <p:nvPr/>
        </p:nvSpPr>
        <p:spPr bwMode="auto">
          <a:xfrm>
            <a:off x="2057401" y="3051175"/>
            <a:ext cx="832326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defTabSz="2000250" eaLnBrk="0" hangingPunct="0">
              <a:tabLst>
                <a:tab pos="1428750" algn="r"/>
                <a:tab pos="1543050" algn="l"/>
                <a:tab pos="4457700" algn="l"/>
              </a:tabLst>
              <a:defRPr sz="2400">
                <a:solidFill>
                  <a:srgbClr val="000000"/>
                </a:solidFill>
                <a:latin typeface="Arial" panose="020B0604020202020204" pitchFamily="34" charset="0"/>
                <a:cs typeface="Times New Roman" panose="02020603050405020304" pitchFamily="18" charset="0"/>
              </a:defRPr>
            </a:lvl1pPr>
            <a:lvl2pPr marL="742950" indent="-285750" defTabSz="2000250" eaLnBrk="0" hangingPunct="0">
              <a:tabLst>
                <a:tab pos="1428750" algn="r"/>
                <a:tab pos="1543050" algn="l"/>
                <a:tab pos="4457700" algn="l"/>
              </a:tabLst>
              <a:defRPr sz="2400">
                <a:solidFill>
                  <a:srgbClr val="000000"/>
                </a:solidFill>
                <a:latin typeface="Arial" panose="020B0604020202020204" pitchFamily="34" charset="0"/>
                <a:cs typeface="Times New Roman" panose="02020603050405020304" pitchFamily="18" charset="0"/>
              </a:defRPr>
            </a:lvl2pPr>
            <a:lvl3pPr marL="1143000" indent="-228600" defTabSz="2000250" eaLnBrk="0" hangingPunct="0">
              <a:tabLst>
                <a:tab pos="1428750" algn="r"/>
                <a:tab pos="1543050" algn="l"/>
                <a:tab pos="4457700" algn="l"/>
              </a:tabLst>
              <a:defRPr sz="2400">
                <a:solidFill>
                  <a:srgbClr val="000000"/>
                </a:solidFill>
                <a:latin typeface="Arial" panose="020B0604020202020204" pitchFamily="34" charset="0"/>
                <a:cs typeface="Times New Roman" panose="02020603050405020304" pitchFamily="18" charset="0"/>
              </a:defRPr>
            </a:lvl3pPr>
            <a:lvl4pPr marL="1600200" indent="-228600" defTabSz="2000250" eaLnBrk="0" hangingPunct="0">
              <a:tabLst>
                <a:tab pos="1428750" algn="r"/>
                <a:tab pos="1543050" algn="l"/>
                <a:tab pos="4457700" algn="l"/>
              </a:tabLst>
              <a:defRPr sz="2400">
                <a:solidFill>
                  <a:srgbClr val="000000"/>
                </a:solidFill>
                <a:latin typeface="Arial" panose="020B0604020202020204" pitchFamily="34" charset="0"/>
                <a:cs typeface="Times New Roman" panose="02020603050405020304" pitchFamily="18" charset="0"/>
              </a:defRPr>
            </a:lvl4pPr>
            <a:lvl5pPr marL="2057400" indent="-228600" defTabSz="2000250" eaLnBrk="0" hangingPunct="0">
              <a:tabLst>
                <a:tab pos="1428750" algn="r"/>
                <a:tab pos="1543050" algn="l"/>
                <a:tab pos="4457700" algn="l"/>
              </a:tabLst>
              <a:defRPr sz="2400">
                <a:solidFill>
                  <a:srgbClr val="000000"/>
                </a:solidFill>
                <a:latin typeface="Arial" panose="020B0604020202020204" pitchFamily="34" charset="0"/>
                <a:cs typeface="Times New Roman" panose="02020603050405020304" pitchFamily="18" charset="0"/>
              </a:defRPr>
            </a:lvl5pPr>
            <a:lvl6pPr marL="2514600" indent="-228600" defTabSz="2000250" eaLnBrk="0" fontAlgn="base" hangingPunct="0">
              <a:lnSpc>
                <a:spcPct val="90000"/>
              </a:lnSpc>
              <a:spcBef>
                <a:spcPct val="20000"/>
              </a:spcBef>
              <a:spcAft>
                <a:spcPct val="20000"/>
              </a:spcAft>
              <a:tabLst>
                <a:tab pos="1428750" algn="r"/>
                <a:tab pos="1543050" algn="l"/>
                <a:tab pos="4457700" algn="l"/>
              </a:tabLst>
              <a:defRPr sz="2400">
                <a:solidFill>
                  <a:srgbClr val="000000"/>
                </a:solidFill>
                <a:latin typeface="Arial" panose="020B0604020202020204" pitchFamily="34" charset="0"/>
                <a:cs typeface="Times New Roman" panose="02020603050405020304" pitchFamily="18" charset="0"/>
              </a:defRPr>
            </a:lvl6pPr>
            <a:lvl7pPr marL="2971800" indent="-228600" defTabSz="2000250" eaLnBrk="0" fontAlgn="base" hangingPunct="0">
              <a:lnSpc>
                <a:spcPct val="90000"/>
              </a:lnSpc>
              <a:spcBef>
                <a:spcPct val="20000"/>
              </a:spcBef>
              <a:spcAft>
                <a:spcPct val="20000"/>
              </a:spcAft>
              <a:tabLst>
                <a:tab pos="1428750" algn="r"/>
                <a:tab pos="1543050" algn="l"/>
                <a:tab pos="4457700" algn="l"/>
              </a:tabLst>
              <a:defRPr sz="2400">
                <a:solidFill>
                  <a:srgbClr val="000000"/>
                </a:solidFill>
                <a:latin typeface="Arial" panose="020B0604020202020204" pitchFamily="34" charset="0"/>
                <a:cs typeface="Times New Roman" panose="02020603050405020304" pitchFamily="18" charset="0"/>
              </a:defRPr>
            </a:lvl7pPr>
            <a:lvl8pPr marL="3429000" indent="-228600" defTabSz="2000250" eaLnBrk="0" fontAlgn="base" hangingPunct="0">
              <a:lnSpc>
                <a:spcPct val="90000"/>
              </a:lnSpc>
              <a:spcBef>
                <a:spcPct val="20000"/>
              </a:spcBef>
              <a:spcAft>
                <a:spcPct val="20000"/>
              </a:spcAft>
              <a:tabLst>
                <a:tab pos="1428750" algn="r"/>
                <a:tab pos="1543050" algn="l"/>
                <a:tab pos="4457700" algn="l"/>
              </a:tabLst>
              <a:defRPr sz="2400">
                <a:solidFill>
                  <a:srgbClr val="000000"/>
                </a:solidFill>
                <a:latin typeface="Arial" panose="020B0604020202020204" pitchFamily="34" charset="0"/>
                <a:cs typeface="Times New Roman" panose="02020603050405020304" pitchFamily="18" charset="0"/>
              </a:defRPr>
            </a:lvl8pPr>
            <a:lvl9pPr marL="3886200" indent="-228600" defTabSz="2000250" eaLnBrk="0" fontAlgn="base" hangingPunct="0">
              <a:lnSpc>
                <a:spcPct val="90000"/>
              </a:lnSpc>
              <a:spcBef>
                <a:spcPct val="20000"/>
              </a:spcBef>
              <a:spcAft>
                <a:spcPct val="20000"/>
              </a:spcAft>
              <a:tabLst>
                <a:tab pos="1428750" algn="r"/>
                <a:tab pos="1543050" algn="l"/>
                <a:tab pos="4457700" algn="l"/>
              </a:tabLs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50000"/>
              </a:spcBef>
              <a:spcAft>
                <a:spcPct val="50000"/>
              </a:spcAft>
            </a:pPr>
            <a:r>
              <a:rPr lang="en-US" altLang="en-US"/>
              <a:t>	90	= (3</a:t>
            </a:r>
            <a:r>
              <a:rPr lang="en-US" altLang="en-US" i="1"/>
              <a:t>x</a:t>
            </a:r>
            <a:r>
              <a:rPr lang="en-US" altLang="en-US"/>
              <a:t> + 6) + 9</a:t>
            </a:r>
            <a:r>
              <a:rPr lang="en-US" altLang="en-US" i="1"/>
              <a:t>x</a:t>
            </a:r>
            <a:r>
              <a:rPr lang="en-US" altLang="en-US"/>
              <a:t>	Substitution</a:t>
            </a:r>
          </a:p>
          <a:p>
            <a:pPr eaLnBrk="1" hangingPunct="1">
              <a:spcBef>
                <a:spcPct val="50000"/>
              </a:spcBef>
              <a:spcAft>
                <a:spcPct val="50000"/>
              </a:spcAft>
            </a:pPr>
            <a:r>
              <a:rPr lang="en-US" altLang="en-US"/>
              <a:t>	90	= 12</a:t>
            </a:r>
            <a:r>
              <a:rPr lang="en-US" altLang="en-US" i="1"/>
              <a:t>x</a:t>
            </a:r>
            <a:r>
              <a:rPr lang="en-US" altLang="en-US"/>
              <a:t> + 6	Add.</a:t>
            </a:r>
          </a:p>
          <a:p>
            <a:pPr eaLnBrk="1" hangingPunct="1">
              <a:spcBef>
                <a:spcPct val="50000"/>
              </a:spcBef>
              <a:spcAft>
                <a:spcPct val="50000"/>
              </a:spcAft>
            </a:pPr>
            <a:r>
              <a:rPr lang="en-US" altLang="en-US"/>
              <a:t>	84	= 12</a:t>
            </a:r>
            <a:r>
              <a:rPr lang="en-US" altLang="en-US" i="1"/>
              <a:t>x</a:t>
            </a:r>
            <a:r>
              <a:rPr lang="en-US" altLang="en-US"/>
              <a:t>	Subtract 6 from each side.</a:t>
            </a:r>
          </a:p>
          <a:p>
            <a:pPr eaLnBrk="1" hangingPunct="1">
              <a:spcBef>
                <a:spcPct val="50000"/>
              </a:spcBef>
              <a:spcAft>
                <a:spcPct val="50000"/>
              </a:spcAft>
            </a:pPr>
            <a:r>
              <a:rPr lang="en-US" altLang="en-US"/>
              <a:t>	7	= </a:t>
            </a:r>
            <a:r>
              <a:rPr lang="en-US" altLang="en-US" i="1"/>
              <a:t>x	</a:t>
            </a:r>
            <a:r>
              <a:rPr lang="en-US" altLang="en-US"/>
              <a:t>Divide each side by 12.</a:t>
            </a:r>
            <a:endParaRPr lang="en-US" altLang="en-US" i="1"/>
          </a:p>
        </p:txBody>
      </p:sp>
      <p:pic>
        <p:nvPicPr>
          <p:cNvPr id="141318" name="Picture 8" descr="Exampl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7" name="Rectangle 9"/>
          <p:cNvSpPr>
            <a:spLocks noChangeArrowheads="1"/>
          </p:cNvSpPr>
          <p:nvPr/>
        </p:nvSpPr>
        <p:spPr bwMode="auto">
          <a:xfrm>
            <a:off x="2057400" y="5697539"/>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2913" indent="-1368425" eaLnBrk="0" hangingPunct="0">
              <a:tabLst>
                <a:tab pos="1943100" algn="l"/>
              </a:tabLst>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9pPr>
          </a:lstStyle>
          <a:p>
            <a:pPr eaLnBrk="1" hangingPunct="1">
              <a:spcAft>
                <a:spcPct val="0"/>
              </a:spcAft>
              <a:buClr>
                <a:srgbClr val="FFFFFF"/>
              </a:buClr>
            </a:pPr>
            <a:r>
              <a:rPr lang="en-US" altLang="en-US" b="1">
                <a:solidFill>
                  <a:srgbClr val="00539D"/>
                </a:solidFill>
              </a:rPr>
              <a:t>Answer:</a:t>
            </a:r>
            <a:r>
              <a:rPr lang="en-US" altLang="en-US">
                <a:solidFill>
                  <a:srgbClr val="E01B22"/>
                </a:solidFill>
              </a:rPr>
              <a:t> 	</a:t>
            </a:r>
            <a:r>
              <a:rPr lang="en-US" altLang="en-US" i="1">
                <a:solidFill>
                  <a:srgbClr val="E01B22"/>
                </a:solidFill>
              </a:rPr>
              <a:t>x</a:t>
            </a:r>
            <a:r>
              <a:rPr lang="en-US" altLang="en-US">
                <a:solidFill>
                  <a:srgbClr val="E01B22"/>
                </a:solidFill>
              </a:rPr>
              <a:t> = 7</a:t>
            </a:r>
            <a:endParaRPr lang="en-US" altLang="en-US" i="1">
              <a:solidFill>
                <a:srgbClr val="E01B22"/>
              </a:solidFill>
            </a:endParaRPr>
          </a:p>
        </p:txBody>
      </p:sp>
      <p:pic>
        <p:nvPicPr>
          <p:cNvPr id="141320" name="Picture 10" descr="Math NAV-LessBack2">
            <a:hlinkClick r:id="" action="ppaction://noaction" highlightClick="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1" name="Picture 11" descr="LH_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1" name="Picture 13" descr="GEO_57"/>
          <p:cNvPicPr>
            <a:picLocks noChangeAspect="1" noChangeArrowheads="1"/>
          </p:cNvPicPr>
          <p:nvPr/>
        </p:nvPicPr>
        <p:blipFill>
          <a:blip r:embed="rId8">
            <a:extLst>
              <a:ext uri="{28A0092B-C50C-407E-A947-70E740481C1C}">
                <a14:useLocalDpi xmlns:a14="http://schemas.microsoft.com/office/drawing/2010/main" val="0"/>
              </a:ext>
            </a:extLst>
          </a:blip>
          <a:srcRect b="51892"/>
          <a:stretch>
            <a:fillRect/>
          </a:stretch>
        </p:blipFill>
        <p:spPr bwMode="auto">
          <a:xfrm>
            <a:off x="2484438" y="1465264"/>
            <a:ext cx="7594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9824" name="Group 16"/>
          <p:cNvGrpSpPr>
            <a:grpSpLocks/>
          </p:cNvGrpSpPr>
          <p:nvPr/>
        </p:nvGrpSpPr>
        <p:grpSpPr bwMode="auto">
          <a:xfrm>
            <a:off x="2484438" y="2384426"/>
            <a:ext cx="7296150" cy="468313"/>
            <a:chOff x="605" y="1502"/>
            <a:chExt cx="4596" cy="295"/>
          </a:xfrm>
        </p:grpSpPr>
        <p:pic>
          <p:nvPicPr>
            <p:cNvPr id="141324" name="Picture 14" descr="GEO_57"/>
            <p:cNvPicPr>
              <a:picLocks noChangeAspect="1" noChangeArrowheads="1"/>
            </p:cNvPicPr>
            <p:nvPr/>
          </p:nvPicPr>
          <p:blipFill>
            <a:blip r:embed="rId8">
              <a:extLst>
                <a:ext uri="{28A0092B-C50C-407E-A947-70E740481C1C}">
                  <a14:useLocalDpi xmlns:a14="http://schemas.microsoft.com/office/drawing/2010/main" val="0"/>
                </a:ext>
              </a:extLst>
            </a:blip>
            <a:srcRect t="52162" r="50084" b="21262"/>
            <a:stretch>
              <a:fillRect/>
            </a:stretch>
          </p:blipFill>
          <p:spPr bwMode="auto">
            <a:xfrm>
              <a:off x="605" y="1502"/>
              <a:ext cx="2388"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5" name="Picture 15" descr="GEO_57"/>
            <p:cNvPicPr>
              <a:picLocks noChangeAspect="1" noChangeArrowheads="1"/>
            </p:cNvPicPr>
            <p:nvPr/>
          </p:nvPicPr>
          <p:blipFill>
            <a:blip r:embed="rId8">
              <a:extLst>
                <a:ext uri="{28A0092B-C50C-407E-A947-70E740481C1C}">
                  <a14:useLocalDpi xmlns:a14="http://schemas.microsoft.com/office/drawing/2010/main" val="0"/>
                </a:ext>
              </a:extLst>
            </a:blip>
            <a:srcRect l="55623" t="52162" b="21262"/>
            <a:stretch>
              <a:fillRect/>
            </a:stretch>
          </p:blipFill>
          <p:spPr bwMode="auto">
            <a:xfrm>
              <a:off x="3078" y="1502"/>
              <a:ext cx="2123"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2433507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wipe(left)">
                                      <p:cBhvr>
                                        <p:cTn id="7" dur="500"/>
                                        <p:tgtEl>
                                          <p:spTgt spid="119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9824"/>
                                        </p:tgtEl>
                                        <p:attrNameLst>
                                          <p:attrName>style.visibility</p:attrName>
                                        </p:attrNameLst>
                                      </p:cBhvr>
                                      <p:to>
                                        <p:strVal val="visible"/>
                                      </p:to>
                                    </p:set>
                                    <p:animEffect transition="in" filter="wipe(left)">
                                      <p:cBhvr>
                                        <p:cTn id="12" dur="500"/>
                                        <p:tgtEl>
                                          <p:spTgt spid="1198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14">
                                            <p:txEl>
                                              <p:pRg st="0" end="0"/>
                                            </p:txEl>
                                          </p:spTgt>
                                        </p:tgtEl>
                                        <p:attrNameLst>
                                          <p:attrName>style.visibility</p:attrName>
                                        </p:attrNameLst>
                                      </p:cBhvr>
                                      <p:to>
                                        <p:strVal val="visible"/>
                                      </p:to>
                                    </p:set>
                                    <p:animEffect transition="in" filter="wipe(left)">
                                      <p:cBhvr>
                                        <p:cTn id="17" dur="500"/>
                                        <p:tgtEl>
                                          <p:spTgt spid="11981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14">
                                            <p:txEl>
                                              <p:pRg st="1" end="1"/>
                                            </p:txEl>
                                          </p:spTgt>
                                        </p:tgtEl>
                                        <p:attrNameLst>
                                          <p:attrName>style.visibility</p:attrName>
                                        </p:attrNameLst>
                                      </p:cBhvr>
                                      <p:to>
                                        <p:strVal val="visible"/>
                                      </p:to>
                                    </p:set>
                                    <p:animEffect transition="in" filter="wipe(left)">
                                      <p:cBhvr>
                                        <p:cTn id="22" dur="500"/>
                                        <p:tgtEl>
                                          <p:spTgt spid="11981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9814">
                                            <p:txEl>
                                              <p:pRg st="2" end="2"/>
                                            </p:txEl>
                                          </p:spTgt>
                                        </p:tgtEl>
                                        <p:attrNameLst>
                                          <p:attrName>style.visibility</p:attrName>
                                        </p:attrNameLst>
                                      </p:cBhvr>
                                      <p:to>
                                        <p:strVal val="visible"/>
                                      </p:to>
                                    </p:set>
                                    <p:animEffect transition="in" filter="wipe(left)">
                                      <p:cBhvr>
                                        <p:cTn id="27" dur="500"/>
                                        <p:tgtEl>
                                          <p:spTgt spid="11981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9814">
                                            <p:txEl>
                                              <p:pRg st="3" end="3"/>
                                            </p:txEl>
                                          </p:spTgt>
                                        </p:tgtEl>
                                        <p:attrNameLst>
                                          <p:attrName>style.visibility</p:attrName>
                                        </p:attrNameLst>
                                      </p:cBhvr>
                                      <p:to>
                                        <p:strVal val="visible"/>
                                      </p:to>
                                    </p:set>
                                    <p:animEffect transition="in" filter="wipe(left)">
                                      <p:cBhvr>
                                        <p:cTn id="32" dur="500"/>
                                        <p:tgtEl>
                                          <p:spTgt spid="119814">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9817">
                                            <p:txEl>
                                              <p:pRg st="0" end="0"/>
                                            </p:txEl>
                                          </p:spTgt>
                                        </p:tgtEl>
                                        <p:attrNameLst>
                                          <p:attrName>style.visibility</p:attrName>
                                        </p:attrNameLst>
                                      </p:cBhvr>
                                      <p:to>
                                        <p:strVal val="visible"/>
                                      </p:to>
                                    </p:set>
                                    <p:animEffect transition="in" filter="wipe(left)">
                                      <p:cBhvr>
                                        <p:cTn id="37" dur="500"/>
                                        <p:tgtEl>
                                          <p:spTgt spid="1198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build="p" autoUpdateAnimBg="0"/>
      <p:bldP spid="11981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PAnswers"/>
          <p:cNvSpPr>
            <a:spLocks noGrp="1" noChangeArrowheads="1"/>
          </p:cNvSpPr>
          <p:nvPr>
            <p:ph type="body" idx="1"/>
            <p:custDataLst>
              <p:tags r:id="rId3"/>
            </p:custDataLst>
          </p:nvPr>
        </p:nvSpPr>
        <p:spPr bwMode="hidden">
          <a:xfrm>
            <a:off x="8153400" y="3733800"/>
            <a:ext cx="1447800" cy="1524000"/>
          </a:xfrm>
        </p:spPr>
        <p:txBody>
          <a:bodyPr>
            <a:normAutofit lnSpcReduction="10000"/>
          </a:bodyPr>
          <a:lstStyle/>
          <a:p>
            <a:pPr marL="609600" indent="-609600">
              <a:buFontTx/>
              <a:buAutoNum type="arabicPeriod"/>
            </a:pPr>
            <a:r>
              <a:rPr lang="en-US" altLang="en-US" sz="2000">
                <a:solidFill>
                  <a:schemeClr val="bg1"/>
                </a:solidFill>
              </a:rPr>
              <a:t>A</a:t>
            </a:r>
          </a:p>
          <a:p>
            <a:pPr marL="609600" indent="-609600">
              <a:buFontTx/>
              <a:buAutoNum type="arabicPeriod"/>
            </a:pPr>
            <a:r>
              <a:rPr lang="en-US" altLang="en-US" sz="2000">
                <a:solidFill>
                  <a:schemeClr val="bg1"/>
                </a:solidFill>
              </a:rPr>
              <a:t>B</a:t>
            </a:r>
          </a:p>
          <a:p>
            <a:pPr marL="609600" indent="-609600">
              <a:buFontTx/>
              <a:buAutoNum type="arabicPeriod"/>
            </a:pPr>
            <a:r>
              <a:rPr lang="en-US" altLang="en-US" sz="2000">
                <a:solidFill>
                  <a:schemeClr val="bg1"/>
                </a:solidFill>
              </a:rPr>
              <a:t>C</a:t>
            </a:r>
          </a:p>
          <a:p>
            <a:pPr marL="609600" indent="-609600">
              <a:buFontTx/>
              <a:buAutoNum type="arabicPeriod"/>
            </a:pPr>
            <a:r>
              <a:rPr lang="en-US" altLang="en-US" sz="2000">
                <a:solidFill>
                  <a:schemeClr val="bg1"/>
                </a:solidFill>
              </a:rPr>
              <a:t>D</a:t>
            </a:r>
          </a:p>
        </p:txBody>
      </p:sp>
      <p:sp>
        <p:nvSpPr>
          <p:cNvPr id="25604" name="TPQuestion"/>
          <p:cNvSpPr>
            <a:spLocks noGrp="1" noChangeArrowheads="1"/>
          </p:cNvSpPr>
          <p:nvPr>
            <p:ph type="title"/>
          </p:nvPr>
        </p:nvSpPr>
        <p:spPr>
          <a:xfrm>
            <a:off x="2447925" y="6924675"/>
            <a:ext cx="8229600" cy="274638"/>
          </a:xfrm>
        </p:spPr>
        <p:txBody>
          <a:bodyPr>
            <a:normAutofit fontScale="90000"/>
          </a:bodyPr>
          <a:lstStyle/>
          <a:p>
            <a:pPr eaLnBrk="1" hangingPunct="1"/>
            <a:r>
              <a:rPr lang="en-US" altLang="en-US" smtClean="0"/>
              <a:t>Lesson 5 CYP3</a:t>
            </a:r>
          </a:p>
        </p:txBody>
      </p:sp>
      <p:graphicFrame>
        <p:nvGraphicFramePr>
          <p:cNvPr id="120836" name="TPChart"/>
          <p:cNvGraphicFramePr>
            <a:graphicFrameLocks noChangeAspect="1"/>
          </p:cNvGraphicFramePr>
          <p:nvPr>
            <p:custDataLst>
              <p:tags r:id="rId4"/>
            </p:custDataLst>
          </p:nvPr>
        </p:nvGraphicFramePr>
        <p:xfrm>
          <a:off x="4210050" y="3719514"/>
          <a:ext cx="2952750" cy="2593975"/>
        </p:xfrm>
        <a:graphic>
          <a:graphicData uri="http://schemas.openxmlformats.org/presentationml/2006/ole">
            <mc:AlternateContent xmlns:mc="http://schemas.openxmlformats.org/markup-compatibility/2006">
              <mc:Choice xmlns:v="urn:schemas-microsoft-com:vml" Requires="v">
                <p:oleObj spid="_x0000_s4100" name="Chart" r:id="rId9" imgW="4686367" imgH="4114800" progId="MSGraph.Chart.8">
                  <p:embed followColorScheme="full"/>
                </p:oleObj>
              </mc:Choice>
              <mc:Fallback>
                <p:oleObj name="Chart" r:id="rId9" imgW="4686367" imgH="4114800" progId="MSGraph.Chart.8">
                  <p:embed followColorScheme="full"/>
                  <p:pic>
                    <p:nvPicPr>
                      <p:cNvPr id="0" name=""/>
                      <p:cNvPicPr>
                        <a:picLocks noChangeAspect="1" noChangeArrowheads="1"/>
                      </p:cNvPicPr>
                      <p:nvPr/>
                    </p:nvPicPr>
                    <p:blipFill>
                      <a:blip r:embed="rId10"/>
                      <a:srcRect/>
                      <a:stretch>
                        <a:fillRect/>
                      </a:stretch>
                    </p:blipFill>
                    <p:spPr bwMode="auto">
                      <a:xfrm>
                        <a:off x="4210050" y="3719514"/>
                        <a:ext cx="2952750"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37" name="Oval 5"/>
          <p:cNvSpPr>
            <a:spLocks noChangeArrowheads="1"/>
          </p:cNvSpPr>
          <p:nvPr/>
        </p:nvSpPr>
        <p:spPr bwMode="auto">
          <a:xfrm>
            <a:off x="2490788" y="3228976"/>
            <a:ext cx="404812" cy="404813"/>
          </a:xfrm>
          <a:prstGeom prst="ellipse">
            <a:avLst/>
          </a:prstGeom>
          <a:solidFill>
            <a:srgbClr val="FFCC00"/>
          </a:solidFill>
          <a:ln w="25400">
            <a:solidFill>
              <a:srgbClr val="E01B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120838" name="TPAnswers"/>
          <p:cNvSpPr>
            <a:spLocks noChangeArrowheads="1"/>
          </p:cNvSpPr>
          <p:nvPr>
            <p:custDataLst>
              <p:tags r:id="rId5"/>
            </p:custDataLst>
          </p:nvPr>
        </p:nvSpPr>
        <p:spPr bwMode="auto">
          <a:xfrm>
            <a:off x="2478089" y="2600326"/>
            <a:ext cx="2790825" cy="24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40000"/>
              </a:spcBef>
              <a:spcAft>
                <a:spcPct val="40000"/>
              </a:spcAft>
              <a:buClr>
                <a:srgbClr val="00539D"/>
              </a:buClr>
            </a:pPr>
            <a:r>
              <a:rPr lang="pt-BR" altLang="en-US" b="1">
                <a:solidFill>
                  <a:srgbClr val="00539D"/>
                </a:solidFill>
                <a:sym typeface="Symbol" panose="05050102010706020507" pitchFamily="18" charset="2"/>
              </a:rPr>
              <a:t>A.</a:t>
            </a:r>
            <a:r>
              <a:rPr lang="pt-BR" altLang="en-US" b="1">
                <a:solidFill>
                  <a:schemeClr val="tx1"/>
                </a:solidFill>
                <a:sym typeface="Symbol" panose="05050102010706020507" pitchFamily="18" charset="2"/>
              </a:rPr>
              <a:t>	</a:t>
            </a:r>
            <a:r>
              <a:rPr lang="pt-BR" altLang="en-US" b="1" i="1">
                <a:solidFill>
                  <a:schemeClr val="tx1"/>
                </a:solidFill>
                <a:sym typeface="Symbol" panose="05050102010706020507" pitchFamily="18" charset="2"/>
              </a:rPr>
              <a:t>x</a:t>
            </a:r>
            <a:r>
              <a:rPr lang="pt-BR" altLang="en-US" b="1">
                <a:solidFill>
                  <a:schemeClr val="tx1"/>
                </a:solidFill>
                <a:sym typeface="Symbol" panose="05050102010706020507" pitchFamily="18" charset="2"/>
              </a:rPr>
              <a:t> = 5</a:t>
            </a:r>
            <a:endParaRPr lang="pt-BR" altLang="en-US" b="1" i="1">
              <a:solidFill>
                <a:schemeClr val="tx1"/>
              </a:solidFill>
              <a:sym typeface="Symbol" panose="05050102010706020507" pitchFamily="18" charset="2"/>
            </a:endParaRPr>
          </a:p>
          <a:p>
            <a:pPr eaLnBrk="1" hangingPunct="1">
              <a:spcBef>
                <a:spcPct val="40000"/>
              </a:spcBef>
              <a:spcAft>
                <a:spcPct val="40000"/>
              </a:spcAft>
              <a:buClr>
                <a:srgbClr val="00539D"/>
              </a:buClr>
            </a:pPr>
            <a:r>
              <a:rPr lang="pt-BR" altLang="en-US" b="1">
                <a:solidFill>
                  <a:srgbClr val="00539D"/>
                </a:solidFill>
                <a:sym typeface="Symbol" panose="05050102010706020507" pitchFamily="18" charset="2"/>
              </a:rPr>
              <a:t>B.</a:t>
            </a:r>
            <a:r>
              <a:rPr lang="pt-BR" altLang="en-US" b="1">
                <a:solidFill>
                  <a:schemeClr val="tx1"/>
                </a:solidFill>
                <a:sym typeface="Symbol" panose="05050102010706020507" pitchFamily="18" charset="2"/>
              </a:rPr>
              <a:t>	</a:t>
            </a:r>
            <a:r>
              <a:rPr lang="pt-BR" altLang="en-US" b="1" i="1">
                <a:solidFill>
                  <a:schemeClr val="tx1"/>
                </a:solidFill>
                <a:sym typeface="Symbol" panose="05050102010706020507" pitchFamily="18" charset="2"/>
              </a:rPr>
              <a:t>x</a:t>
            </a:r>
            <a:r>
              <a:rPr lang="pt-BR" altLang="en-US" b="1">
                <a:solidFill>
                  <a:schemeClr val="tx1"/>
                </a:solidFill>
                <a:sym typeface="Symbol" panose="05050102010706020507" pitchFamily="18" charset="2"/>
              </a:rPr>
              <a:t> = 10</a:t>
            </a:r>
          </a:p>
          <a:p>
            <a:pPr eaLnBrk="1" hangingPunct="1">
              <a:spcBef>
                <a:spcPct val="40000"/>
              </a:spcBef>
              <a:spcAft>
                <a:spcPct val="40000"/>
              </a:spcAft>
              <a:buClr>
                <a:srgbClr val="00539D"/>
              </a:buClr>
            </a:pPr>
            <a:r>
              <a:rPr lang="pt-BR" altLang="en-US" b="1">
                <a:solidFill>
                  <a:srgbClr val="00539D"/>
                </a:solidFill>
                <a:sym typeface="Symbol" panose="05050102010706020507" pitchFamily="18" charset="2"/>
              </a:rPr>
              <a:t>C.</a:t>
            </a:r>
            <a:r>
              <a:rPr lang="pt-BR" altLang="en-US" b="1">
                <a:solidFill>
                  <a:schemeClr val="tx1"/>
                </a:solidFill>
                <a:sym typeface="Symbol" panose="05050102010706020507" pitchFamily="18" charset="2"/>
              </a:rPr>
              <a:t>	</a:t>
            </a:r>
            <a:r>
              <a:rPr lang="pt-BR" altLang="en-US" b="1" i="1">
                <a:solidFill>
                  <a:schemeClr val="tx1"/>
                </a:solidFill>
                <a:sym typeface="Symbol" panose="05050102010706020507" pitchFamily="18" charset="2"/>
              </a:rPr>
              <a:t>x</a:t>
            </a:r>
            <a:r>
              <a:rPr lang="pt-BR" altLang="en-US" b="1">
                <a:solidFill>
                  <a:schemeClr val="tx1"/>
                </a:solidFill>
                <a:sym typeface="Symbol" panose="05050102010706020507" pitchFamily="18" charset="2"/>
              </a:rPr>
              <a:t> = 15</a:t>
            </a:r>
          </a:p>
          <a:p>
            <a:pPr eaLnBrk="1" hangingPunct="1">
              <a:spcBef>
                <a:spcPct val="40000"/>
              </a:spcBef>
              <a:spcAft>
                <a:spcPct val="40000"/>
              </a:spcAft>
              <a:buClr>
                <a:srgbClr val="00539D"/>
              </a:buClr>
            </a:pPr>
            <a:r>
              <a:rPr lang="pt-BR" altLang="en-US" b="1">
                <a:solidFill>
                  <a:srgbClr val="00539D"/>
                </a:solidFill>
                <a:sym typeface="Symbol" panose="05050102010706020507" pitchFamily="18" charset="2"/>
              </a:rPr>
              <a:t>D.</a:t>
            </a:r>
            <a:r>
              <a:rPr lang="pt-BR" altLang="en-US" b="1">
                <a:solidFill>
                  <a:schemeClr val="tx1"/>
                </a:solidFill>
                <a:sym typeface="Symbol" panose="05050102010706020507" pitchFamily="18" charset="2"/>
              </a:rPr>
              <a:t>	</a:t>
            </a:r>
            <a:r>
              <a:rPr lang="pt-BR" altLang="en-US" b="1" i="1">
                <a:solidFill>
                  <a:schemeClr val="tx1"/>
                </a:solidFill>
                <a:sym typeface="Symbol" panose="05050102010706020507" pitchFamily="18" charset="2"/>
              </a:rPr>
              <a:t>x</a:t>
            </a:r>
            <a:r>
              <a:rPr lang="pt-BR" altLang="en-US" b="1">
                <a:solidFill>
                  <a:schemeClr val="tx1"/>
                </a:solidFill>
                <a:sym typeface="Symbol" panose="05050102010706020507" pitchFamily="18" charset="2"/>
              </a:rPr>
              <a:t> = 20</a:t>
            </a:r>
          </a:p>
        </p:txBody>
      </p:sp>
      <p:pic>
        <p:nvPicPr>
          <p:cNvPr id="120840" name="Picture 8" descr="Example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descr="CheckPoint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83650" y="5802314"/>
            <a:ext cx="13462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3" name="Picture 11" descr="CheckProgres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6900" y="711201"/>
            <a:ext cx="4038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2" descr="Math NAV-LessBack2">
            <a:hlinkClick r:id="" action="ppaction://noaction" highlightClick="1"/>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3" descr="LH_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7" name="Picture 15" descr="GEO01-05-03-Y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4239" y="2338388"/>
            <a:ext cx="308292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9" name="Picture 17" descr="GEO_8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68564" y="1470025"/>
            <a:ext cx="60150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ontrols>
      <mc:AlternateContent xmlns:mc="http://schemas.openxmlformats.org/markup-compatibility/2006">
        <mc:Choice xmlns:v="urn:schemas-microsoft-com:vml" Requires="v">
          <p:control spid="4101" r:id="rId6" imgW="2730600" imgH="1905120"/>
        </mc:Choice>
        <mc:Fallback>
          <p:control r:id="rId6" imgW="2730600" imgH="1905120">
            <p:pic>
              <p:nvPicPr>
                <p:cNvPr id="25602" name="ResponsePPTControl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7937500" y="4689475"/>
                  <a:ext cx="2730500" cy="1905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605476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0843"/>
                                        </p:tgtEl>
                                        <p:attrNameLst>
                                          <p:attrName>style.visibility</p:attrName>
                                        </p:attrNameLst>
                                      </p:cBhvr>
                                      <p:to>
                                        <p:strVal val="visible"/>
                                      </p:to>
                                    </p:set>
                                    <p:animEffect transition="in" filter="wipe(left)">
                                      <p:cBhvr>
                                        <p:cTn id="7" dur="500"/>
                                        <p:tgtEl>
                                          <p:spTgt spid="120843"/>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20840"/>
                                        </p:tgtEl>
                                        <p:attrNameLst>
                                          <p:attrName>style.visibility</p:attrName>
                                        </p:attrNameLst>
                                      </p:cBhvr>
                                      <p:to>
                                        <p:strVal val="visible"/>
                                      </p:to>
                                    </p:set>
                                    <p:animEffect transition="in" filter="box(out)">
                                      <p:cBhvr>
                                        <p:cTn id="11" dur="500"/>
                                        <p:tgtEl>
                                          <p:spTgt spid="12084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0849"/>
                                        </p:tgtEl>
                                        <p:attrNameLst>
                                          <p:attrName>style.visibility</p:attrName>
                                        </p:attrNameLst>
                                      </p:cBhvr>
                                      <p:to>
                                        <p:strVal val="visible"/>
                                      </p:to>
                                    </p:set>
                                    <p:animEffect transition="in" filter="wipe(left)">
                                      <p:cBhvr>
                                        <p:cTn id="15" dur="500"/>
                                        <p:tgtEl>
                                          <p:spTgt spid="120849"/>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0847"/>
                                        </p:tgtEl>
                                        <p:attrNameLst>
                                          <p:attrName>style.visibility</p:attrName>
                                        </p:attrNameLst>
                                      </p:cBhvr>
                                      <p:to>
                                        <p:strVal val="visible"/>
                                      </p:to>
                                    </p:set>
                                    <p:animEffect transition="in" filter="wipe(up)">
                                      <p:cBhvr>
                                        <p:cTn id="19" dur="500"/>
                                        <p:tgtEl>
                                          <p:spTgt spid="120847"/>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0838"/>
                                        </p:tgtEl>
                                        <p:attrNameLst>
                                          <p:attrName>style.visibility</p:attrName>
                                        </p:attrNameLst>
                                      </p:cBhvr>
                                      <p:to>
                                        <p:strVal val="visible"/>
                                      </p:to>
                                    </p:set>
                                    <p:animEffect transition="in" filter="wipe(left)">
                                      <p:cBhvr>
                                        <p:cTn id="23" dur="500"/>
                                        <p:tgtEl>
                                          <p:spTgt spid="12083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0837"/>
                                        </p:tgtEl>
                                        <p:attrNameLst>
                                          <p:attrName>style.visibility</p:attrName>
                                        </p:attrNameLst>
                                      </p:cBhvr>
                                      <p:to>
                                        <p:strVal val="visible"/>
                                      </p:to>
                                    </p:set>
                                    <p:animEffect transition="in" filter="box(in)">
                                      <p:cBhvr>
                                        <p:cTn id="28" dur="500"/>
                                        <p:tgtEl>
                                          <p:spTgt spid="12083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20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0836" grpId="0" animBg="0"/>
      <p:bldP spid="120837" grpId="0" animBg="1"/>
      <p:bldP spid="12083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title"/>
          </p:nvPr>
        </p:nvSpPr>
        <p:spPr/>
        <p:txBody>
          <a:bodyPr/>
          <a:lstStyle/>
          <a:p>
            <a:pPr eaLnBrk="1" hangingPunct="1"/>
            <a:r>
              <a:rPr lang="en-US" altLang="en-US" smtClean="0"/>
              <a:t>Lesson 5 Ex4</a:t>
            </a:r>
          </a:p>
        </p:txBody>
      </p:sp>
      <p:sp>
        <p:nvSpPr>
          <p:cNvPr id="121861" name="Rectangle 5"/>
          <p:cNvSpPr>
            <a:spLocks noChangeArrowheads="1"/>
          </p:cNvSpPr>
          <p:nvPr/>
        </p:nvSpPr>
        <p:spPr bwMode="auto">
          <a:xfrm>
            <a:off x="2409826" y="1514475"/>
            <a:ext cx="7705725" cy="4206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ea typeface="Times New Roman" panose="02020603050405020304" pitchFamily="18" charset="0"/>
                <a:cs typeface="Arial" panose="020B0604020202020204" pitchFamily="34" charset="0"/>
              </a:rPr>
              <a:t>A.</a:t>
            </a:r>
            <a:r>
              <a:rPr lang="en-US" altLang="en-US" b="1">
                <a:solidFill>
                  <a:srgbClr val="00539D"/>
                </a:solidFill>
                <a:ea typeface="Times New Roman" panose="02020603050405020304" pitchFamily="18" charset="0"/>
                <a:cs typeface="Arial" panose="020B0604020202020204" pitchFamily="34" charset="0"/>
              </a:rPr>
              <a:t> Determine whether the following statement can be justified from the figure below. Explain.</a:t>
            </a:r>
          </a:p>
          <a:p>
            <a:pPr eaLnBrk="1" hangingPunct="1"/>
            <a:r>
              <a:rPr lang="en-US" altLang="en-US" b="1" i="1">
                <a:solidFill>
                  <a:srgbClr val="00539D"/>
                </a:solidFill>
                <a:ea typeface="Times New Roman" panose="02020603050405020304" pitchFamily="18" charset="0"/>
                <a:cs typeface="Arial" panose="020B0604020202020204" pitchFamily="34" charset="0"/>
              </a:rPr>
              <a:t>m</a:t>
            </a:r>
            <a:r>
              <a:rPr lang="en-US" altLang="en-US" b="1">
                <a:solidFill>
                  <a:srgbClr val="00539D"/>
                </a:solidFill>
                <a:ea typeface="Times New Roman" panose="02020603050405020304" pitchFamily="18" charset="0"/>
                <a:cs typeface="Arial" panose="020B0604020202020204" pitchFamily="34" charset="0"/>
                <a:sym typeface="Symbol" panose="05050102010706020507" pitchFamily="18" charset="2"/>
              </a:rPr>
              <a:t></a:t>
            </a:r>
            <a:r>
              <a:rPr lang="en-US" altLang="en-US" b="1" i="1">
                <a:solidFill>
                  <a:srgbClr val="00539D"/>
                </a:solidFill>
                <a:ea typeface="Times New Roman" panose="02020603050405020304" pitchFamily="18" charset="0"/>
                <a:cs typeface="Arial" panose="020B0604020202020204" pitchFamily="34" charset="0"/>
                <a:sym typeface="Symbol" panose="05050102010706020507" pitchFamily="18" charset="2"/>
              </a:rPr>
              <a:t>VYT</a:t>
            </a:r>
            <a:r>
              <a:rPr lang="en-US" altLang="en-US" b="1">
                <a:solidFill>
                  <a:srgbClr val="00539D"/>
                </a:solidFill>
                <a:ea typeface="Times New Roman" panose="02020603050405020304" pitchFamily="18" charset="0"/>
                <a:cs typeface="Arial" panose="020B0604020202020204" pitchFamily="34" charset="0"/>
                <a:sym typeface="Symbol" panose="05050102010706020507" pitchFamily="18" charset="2"/>
              </a:rPr>
              <a:t> = 90</a:t>
            </a:r>
            <a:endParaRPr lang="en-US" altLang="en-US" b="1" i="1">
              <a:solidFill>
                <a:srgbClr val="00539D"/>
              </a:solidFill>
              <a:ea typeface="Times New Roman" panose="02020603050405020304" pitchFamily="18" charset="0"/>
              <a:cs typeface="Arial" panose="020B0604020202020204" pitchFamily="34" charset="0"/>
              <a:sym typeface="Symbol" panose="05050102010706020507" pitchFamily="18" charset="2"/>
            </a:endParaRPr>
          </a:p>
        </p:txBody>
      </p:sp>
      <p:pic>
        <p:nvPicPr>
          <p:cNvPr id="121864" name="Picture 8" descr="Exampl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1" name="Picture 10" descr="Math NAV-LessBack2">
            <a:hlinkClick r:id="" action="ppaction://noaction" highlightClick="1"/>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2" name="Picture 11" descr="LH_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8" name="Picture 12" descr="EXAMPLEhe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750" y="701676"/>
            <a:ext cx="2133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9" name="Text Box 13"/>
          <p:cNvSpPr txBox="1">
            <a:spLocks noChangeArrowheads="1"/>
          </p:cNvSpPr>
          <p:nvPr/>
        </p:nvSpPr>
        <p:spPr bwMode="auto">
          <a:xfrm>
            <a:off x="4030664" y="731988"/>
            <a:ext cx="5037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rPr>
              <a:t>Interpret Figures</a:t>
            </a:r>
          </a:p>
        </p:txBody>
      </p:sp>
      <p:pic>
        <p:nvPicPr>
          <p:cNvPr id="121871" name="Picture 15" descr="GEO01-05-04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0850" y="2794000"/>
            <a:ext cx="3429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2" name="Picture 16" descr="GEO_59"/>
          <p:cNvPicPr>
            <a:picLocks noChangeAspect="1" noChangeArrowheads="1"/>
          </p:cNvPicPr>
          <p:nvPr/>
        </p:nvPicPr>
        <p:blipFill>
          <a:blip r:embed="rId9">
            <a:extLst>
              <a:ext uri="{28A0092B-C50C-407E-A947-70E740481C1C}">
                <a14:useLocalDpi xmlns:a14="http://schemas.microsoft.com/office/drawing/2010/main" val="0"/>
              </a:ext>
            </a:extLst>
          </a:blip>
          <a:srcRect t="77515" b="9010"/>
          <a:stretch>
            <a:fillRect/>
          </a:stretch>
        </p:blipFill>
        <p:spPr bwMode="auto">
          <a:xfrm>
            <a:off x="2478089" y="5661026"/>
            <a:ext cx="6129337"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3" name="Picture 17" descr="GEO_59"/>
          <p:cNvPicPr>
            <a:picLocks noChangeAspect="1" noChangeArrowheads="1"/>
          </p:cNvPicPr>
          <p:nvPr/>
        </p:nvPicPr>
        <p:blipFill>
          <a:blip r:embed="rId9">
            <a:extLst>
              <a:ext uri="{28A0092B-C50C-407E-A947-70E740481C1C}">
                <a14:useLocalDpi xmlns:a14="http://schemas.microsoft.com/office/drawing/2010/main" val="0"/>
              </a:ext>
            </a:extLst>
          </a:blip>
          <a:srcRect t="9709" r="35379" b="22447"/>
          <a:stretch>
            <a:fillRect/>
          </a:stretch>
        </p:blipFill>
        <p:spPr bwMode="auto">
          <a:xfrm>
            <a:off x="2484438" y="2744788"/>
            <a:ext cx="3960812"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196390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1868"/>
                                        </p:tgtEl>
                                        <p:attrNameLst>
                                          <p:attrName>style.visibility</p:attrName>
                                        </p:attrNameLst>
                                      </p:cBhvr>
                                      <p:to>
                                        <p:strVal val="visible"/>
                                      </p:to>
                                    </p:set>
                                    <p:animEffect transition="in" filter="wipe(left)">
                                      <p:cBhvr>
                                        <p:cTn id="7" dur="500"/>
                                        <p:tgtEl>
                                          <p:spTgt spid="12186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1869"/>
                                        </p:tgtEl>
                                        <p:attrNameLst>
                                          <p:attrName>style.visibility</p:attrName>
                                        </p:attrNameLst>
                                      </p:cBhvr>
                                      <p:to>
                                        <p:strVal val="visible"/>
                                      </p:to>
                                    </p:set>
                                    <p:animEffect transition="in" filter="wipe(left)">
                                      <p:cBhvr>
                                        <p:cTn id="11" dur="500"/>
                                        <p:tgtEl>
                                          <p:spTgt spid="121869"/>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121864"/>
                                        </p:tgtEl>
                                        <p:attrNameLst>
                                          <p:attrName>style.visibility</p:attrName>
                                        </p:attrNameLst>
                                      </p:cBhvr>
                                      <p:to>
                                        <p:strVal val="visible"/>
                                      </p:to>
                                    </p:set>
                                    <p:animEffect transition="in" filter="box(out)">
                                      <p:cBhvr>
                                        <p:cTn id="15" dur="500"/>
                                        <p:tgtEl>
                                          <p:spTgt spid="12186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1861">
                                            <p:txEl>
                                              <p:pRg st="0" end="0"/>
                                            </p:txEl>
                                          </p:spTgt>
                                        </p:tgtEl>
                                        <p:attrNameLst>
                                          <p:attrName>style.visibility</p:attrName>
                                        </p:attrNameLst>
                                      </p:cBhvr>
                                      <p:to>
                                        <p:strVal val="visible"/>
                                      </p:to>
                                    </p:set>
                                    <p:animEffect transition="in" filter="wipe(left)">
                                      <p:cBhvr>
                                        <p:cTn id="19" dur="500"/>
                                        <p:tgtEl>
                                          <p:spTgt spid="121861">
                                            <p:txEl>
                                              <p:pRg st="0" end="0"/>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1861">
                                            <p:txEl>
                                              <p:pRg st="1" end="1"/>
                                            </p:txEl>
                                          </p:spTgt>
                                        </p:tgtEl>
                                        <p:attrNameLst>
                                          <p:attrName>style.visibility</p:attrName>
                                        </p:attrNameLst>
                                      </p:cBhvr>
                                      <p:to>
                                        <p:strVal val="visible"/>
                                      </p:to>
                                    </p:set>
                                    <p:animEffect transition="in" filter="wipe(left)">
                                      <p:cBhvr>
                                        <p:cTn id="23" dur="500"/>
                                        <p:tgtEl>
                                          <p:spTgt spid="121861">
                                            <p:txEl>
                                              <p:pRg st="1" end="1"/>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1871"/>
                                        </p:tgtEl>
                                        <p:attrNameLst>
                                          <p:attrName>style.visibility</p:attrName>
                                        </p:attrNameLst>
                                      </p:cBhvr>
                                      <p:to>
                                        <p:strVal val="visible"/>
                                      </p:to>
                                    </p:set>
                                    <p:animEffect transition="in" filter="wipe(left)">
                                      <p:cBhvr>
                                        <p:cTn id="27" dur="500"/>
                                        <p:tgtEl>
                                          <p:spTgt spid="1218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1873"/>
                                        </p:tgtEl>
                                        <p:attrNameLst>
                                          <p:attrName>style.visibility</p:attrName>
                                        </p:attrNameLst>
                                      </p:cBhvr>
                                      <p:to>
                                        <p:strVal val="visible"/>
                                      </p:to>
                                    </p:set>
                                    <p:animEffect transition="in" filter="wipe(left)">
                                      <p:cBhvr>
                                        <p:cTn id="32" dur="500"/>
                                        <p:tgtEl>
                                          <p:spTgt spid="1218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21872"/>
                                        </p:tgtEl>
                                        <p:attrNameLst>
                                          <p:attrName>style.visibility</p:attrName>
                                        </p:attrNameLst>
                                      </p:cBhvr>
                                      <p:to>
                                        <p:strVal val="visible"/>
                                      </p:to>
                                    </p:set>
                                    <p:animEffect transition="in" filter="wipe(left)">
                                      <p:cBhvr>
                                        <p:cTn id="37" dur="500"/>
                                        <p:tgtEl>
                                          <p:spTgt spid="121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build="p" autoUpdateAnimBg="0" advAuto="0"/>
      <p:bldP spid="12186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altLang="en-US" smtClean="0"/>
              <a:t>Lesson 5 Ex4</a:t>
            </a:r>
          </a:p>
        </p:txBody>
      </p:sp>
      <p:sp>
        <p:nvSpPr>
          <p:cNvPr id="122883" name="Rectangle 3"/>
          <p:cNvSpPr>
            <a:spLocks noChangeArrowheads="1"/>
          </p:cNvSpPr>
          <p:nvPr/>
        </p:nvSpPr>
        <p:spPr bwMode="auto">
          <a:xfrm>
            <a:off x="2400301" y="1514476"/>
            <a:ext cx="7705725" cy="12239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ea typeface="Times New Roman" panose="02020603050405020304" pitchFamily="18" charset="0"/>
                <a:cs typeface="Arial" panose="020B0604020202020204" pitchFamily="34" charset="0"/>
              </a:rPr>
              <a:t>B.</a:t>
            </a:r>
            <a:r>
              <a:rPr lang="en-US" altLang="en-US" b="1">
                <a:solidFill>
                  <a:srgbClr val="00539D"/>
                </a:solidFill>
                <a:ea typeface="Times New Roman" panose="02020603050405020304" pitchFamily="18" charset="0"/>
                <a:cs typeface="Arial" panose="020B0604020202020204" pitchFamily="34" charset="0"/>
              </a:rPr>
              <a:t> Determine whether the following statement can be justified from the figure below. Explain.</a:t>
            </a:r>
          </a:p>
          <a:p>
            <a:pPr eaLnBrk="1" hangingPunct="1"/>
            <a:r>
              <a:rPr lang="en-US" altLang="en-US" b="1">
                <a:solidFill>
                  <a:srgbClr val="00539D"/>
                </a:solidFill>
                <a:ea typeface="Times New Roman" panose="02020603050405020304" pitchFamily="18" charset="0"/>
                <a:cs typeface="Arial" panose="020B0604020202020204" pitchFamily="34" charset="0"/>
                <a:sym typeface="Symbol" panose="05050102010706020507" pitchFamily="18" charset="2"/>
              </a:rPr>
              <a:t></a:t>
            </a:r>
            <a:r>
              <a:rPr lang="en-US" altLang="en-US" b="1" i="1">
                <a:solidFill>
                  <a:srgbClr val="00539D"/>
                </a:solidFill>
                <a:ea typeface="Times New Roman" panose="02020603050405020304" pitchFamily="18" charset="0"/>
                <a:cs typeface="Arial" panose="020B0604020202020204" pitchFamily="34" charset="0"/>
                <a:sym typeface="Symbol" panose="05050102010706020507" pitchFamily="18" charset="2"/>
              </a:rPr>
              <a:t>TYW </a:t>
            </a:r>
            <a:r>
              <a:rPr lang="en-US" altLang="en-US" b="1">
                <a:solidFill>
                  <a:srgbClr val="00539D"/>
                </a:solidFill>
                <a:ea typeface="Times New Roman" panose="02020603050405020304" pitchFamily="18" charset="0"/>
                <a:cs typeface="Arial" panose="020B0604020202020204" pitchFamily="34" charset="0"/>
                <a:sym typeface="Symbol" panose="05050102010706020507" pitchFamily="18" charset="2"/>
              </a:rPr>
              <a:t>and</a:t>
            </a:r>
            <a:r>
              <a:rPr lang="en-US" altLang="en-US" b="1" i="1">
                <a:solidFill>
                  <a:srgbClr val="00539D"/>
                </a:solidFill>
                <a:ea typeface="Times New Roman" panose="02020603050405020304" pitchFamily="18" charset="0"/>
                <a:cs typeface="Arial" panose="020B0604020202020204" pitchFamily="34" charset="0"/>
                <a:sym typeface="Symbol" panose="05050102010706020507" pitchFamily="18" charset="2"/>
              </a:rPr>
              <a:t> </a:t>
            </a:r>
            <a:r>
              <a:rPr lang="en-US" altLang="en-US" b="1">
                <a:solidFill>
                  <a:srgbClr val="00539D"/>
                </a:solidFill>
                <a:ea typeface="Times New Roman" panose="02020603050405020304" pitchFamily="18" charset="0"/>
                <a:cs typeface="Arial" panose="020B0604020202020204" pitchFamily="34" charset="0"/>
                <a:sym typeface="Symbol" panose="05050102010706020507" pitchFamily="18" charset="2"/>
              </a:rPr>
              <a:t></a:t>
            </a:r>
            <a:r>
              <a:rPr lang="en-US" altLang="en-US" b="1" i="1">
                <a:solidFill>
                  <a:srgbClr val="00539D"/>
                </a:solidFill>
                <a:ea typeface="Times New Roman" panose="02020603050405020304" pitchFamily="18" charset="0"/>
                <a:cs typeface="Arial" panose="020B0604020202020204" pitchFamily="34" charset="0"/>
                <a:sym typeface="Symbol" panose="05050102010706020507" pitchFamily="18" charset="2"/>
              </a:rPr>
              <a:t>TYU</a:t>
            </a:r>
            <a:r>
              <a:rPr lang="en-US" altLang="en-US" b="1">
                <a:solidFill>
                  <a:srgbClr val="00539D"/>
                </a:solidFill>
                <a:ea typeface="Times New Roman" panose="02020603050405020304" pitchFamily="18" charset="0"/>
                <a:cs typeface="Arial" panose="020B0604020202020204" pitchFamily="34" charset="0"/>
                <a:sym typeface="Symbol" panose="05050102010706020507" pitchFamily="18" charset="2"/>
              </a:rPr>
              <a:t> are supplementary.</a:t>
            </a:r>
          </a:p>
        </p:txBody>
      </p:sp>
      <p:pic>
        <p:nvPicPr>
          <p:cNvPr id="143364" name="Picture 6" descr="Exampl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9" name="Rectangle 9"/>
          <p:cNvSpPr>
            <a:spLocks noChangeArrowheads="1"/>
          </p:cNvSpPr>
          <p:nvPr/>
        </p:nvSpPr>
        <p:spPr bwMode="auto">
          <a:xfrm>
            <a:off x="2057400" y="4781551"/>
            <a:ext cx="4686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2913" indent="-1368425" eaLnBrk="0" hangingPunct="0">
              <a:tabLst>
                <a:tab pos="1943100" algn="l"/>
              </a:tabLst>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9pPr>
          </a:lstStyle>
          <a:p>
            <a:pPr eaLnBrk="1" hangingPunct="1">
              <a:spcAft>
                <a:spcPct val="0"/>
              </a:spcAft>
              <a:buClr>
                <a:srgbClr val="FFFFFF"/>
              </a:buClr>
            </a:pPr>
            <a:r>
              <a:rPr lang="en-US" altLang="en-US" b="1">
                <a:solidFill>
                  <a:srgbClr val="00539D"/>
                </a:solidFill>
              </a:rPr>
              <a:t>Answer:</a:t>
            </a:r>
            <a:r>
              <a:rPr lang="en-US" altLang="en-US">
                <a:solidFill>
                  <a:srgbClr val="E01B22"/>
                </a:solidFill>
              </a:rPr>
              <a:t> 	Yes, they form a linear pair of angles.</a:t>
            </a:r>
          </a:p>
        </p:txBody>
      </p:sp>
      <p:pic>
        <p:nvPicPr>
          <p:cNvPr id="143366" name="Picture 10" descr="Math NAV-LessBack2">
            <a:hlinkClick r:id="" action="ppaction://noaction" highlightClick="1"/>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11" descr="LH_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8" name="Picture 12" descr="EXAMPLEhe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750" y="701676"/>
            <a:ext cx="2133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9" name="Text Box 13"/>
          <p:cNvSpPr txBox="1">
            <a:spLocks noChangeArrowheads="1"/>
          </p:cNvSpPr>
          <p:nvPr/>
        </p:nvSpPr>
        <p:spPr bwMode="auto">
          <a:xfrm>
            <a:off x="4030664" y="731988"/>
            <a:ext cx="5037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rPr>
              <a:t>Interpret Figures</a:t>
            </a:r>
          </a:p>
        </p:txBody>
      </p:sp>
      <p:pic>
        <p:nvPicPr>
          <p:cNvPr id="143370" name="Picture 15" descr="GEO01-05-04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0850" y="2794000"/>
            <a:ext cx="3429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233026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left)">
                                      <p:cBhvr>
                                        <p:cTn id="7" dur="500"/>
                                        <p:tgtEl>
                                          <p:spTgt spid="12288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animEffect transition="in" filter="wipe(left)">
                                      <p:cBhvr>
                                        <p:cTn id="11" dur="500"/>
                                        <p:tgtEl>
                                          <p:spTgt spid="12288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2889">
                                            <p:txEl>
                                              <p:pRg st="0" end="0"/>
                                            </p:txEl>
                                          </p:spTgt>
                                        </p:tgtEl>
                                        <p:attrNameLst>
                                          <p:attrName>style.visibility</p:attrName>
                                        </p:attrNameLst>
                                      </p:cBhvr>
                                      <p:to>
                                        <p:strVal val="visible"/>
                                      </p:to>
                                    </p:set>
                                    <p:animEffect transition="in" filter="wipe(left)">
                                      <p:cBhvr>
                                        <p:cTn id="16" dur="500"/>
                                        <p:tgtEl>
                                          <p:spTgt spid="1228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altLang="en-US" smtClean="0"/>
              <a:t>Lesson 5 MI/Vocab</a:t>
            </a:r>
          </a:p>
        </p:txBody>
      </p:sp>
      <p:pic>
        <p:nvPicPr>
          <p:cNvPr id="130051" name="Picture 8" descr="Math NAV-LessBack2">
            <a:hlinkClick r:id="" action="ppaction://noaction"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1" name="Picture 9" descr="Vocab H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901" y="2584451"/>
            <a:ext cx="3529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2" name="Rectangle 10"/>
          <p:cNvSpPr>
            <a:spLocks noChangeArrowheads="1"/>
          </p:cNvSpPr>
          <p:nvPr/>
        </p:nvSpPr>
        <p:spPr bwMode="auto">
          <a:xfrm>
            <a:off x="2581276" y="3230564"/>
            <a:ext cx="3819525"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1313"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buFontTx/>
              <a:buChar char="•"/>
            </a:pPr>
            <a:r>
              <a:rPr lang="en-US" altLang="en-US"/>
              <a:t>adjacent angles</a:t>
            </a:r>
          </a:p>
        </p:txBody>
      </p:sp>
      <p:sp>
        <p:nvSpPr>
          <p:cNvPr id="110603" name="Rectangle 11"/>
          <p:cNvSpPr>
            <a:spLocks noChangeArrowheads="1"/>
          </p:cNvSpPr>
          <p:nvPr/>
        </p:nvSpPr>
        <p:spPr bwMode="auto">
          <a:xfrm>
            <a:off x="2581276" y="3713163"/>
            <a:ext cx="3895725" cy="19389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1313"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buFontTx/>
              <a:buChar char="•"/>
            </a:pPr>
            <a:r>
              <a:rPr lang="en-US" altLang="en-US"/>
              <a:t>vertical angles</a:t>
            </a:r>
          </a:p>
          <a:p>
            <a:pPr eaLnBrk="1" hangingPunct="1">
              <a:buFontTx/>
              <a:buChar char="•"/>
            </a:pPr>
            <a:r>
              <a:rPr lang="en-US" altLang="en-US"/>
              <a:t>linear pair</a:t>
            </a:r>
          </a:p>
          <a:p>
            <a:pPr eaLnBrk="1" hangingPunct="1">
              <a:buFontTx/>
              <a:buChar char="•"/>
            </a:pPr>
            <a:r>
              <a:rPr lang="en-US" altLang="en-US"/>
              <a:t>complementary angles</a:t>
            </a:r>
          </a:p>
          <a:p>
            <a:pPr eaLnBrk="1" hangingPunct="1">
              <a:buFontTx/>
              <a:buChar char="•"/>
            </a:pPr>
            <a:r>
              <a:rPr lang="en-US" altLang="en-US"/>
              <a:t>supplementary angles</a:t>
            </a:r>
          </a:p>
          <a:p>
            <a:pPr eaLnBrk="1" hangingPunct="1">
              <a:buFontTx/>
              <a:buChar char="•"/>
            </a:pPr>
            <a:r>
              <a:rPr lang="en-US" altLang="en-US"/>
              <a:t>perpendicular</a:t>
            </a:r>
          </a:p>
        </p:txBody>
      </p:sp>
      <p:sp>
        <p:nvSpPr>
          <p:cNvPr id="110604" name="Rectangle 12"/>
          <p:cNvSpPr>
            <a:spLocks noChangeArrowheads="1"/>
          </p:cNvSpPr>
          <p:nvPr/>
        </p:nvSpPr>
        <p:spPr bwMode="auto">
          <a:xfrm>
            <a:off x="2581276" y="1500189"/>
            <a:ext cx="7553325"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buFontTx/>
              <a:buChar char="•"/>
            </a:pPr>
            <a:r>
              <a:rPr lang="en-US" altLang="en-US"/>
              <a:t>Identify and use special pairs of angles.</a:t>
            </a:r>
          </a:p>
        </p:txBody>
      </p:sp>
      <p:pic>
        <p:nvPicPr>
          <p:cNvPr id="110605" name="Picture 13" descr="Main Idea He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4138" y="842964"/>
            <a:ext cx="352901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6" name="Rectangle 14"/>
          <p:cNvSpPr>
            <a:spLocks noChangeArrowheads="1"/>
          </p:cNvSpPr>
          <p:nvPr/>
        </p:nvSpPr>
        <p:spPr bwMode="auto">
          <a:xfrm>
            <a:off x="2581276" y="1979614"/>
            <a:ext cx="7553325"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buFontTx/>
              <a:buChar char="•"/>
            </a:pPr>
            <a:r>
              <a:rPr lang="en-US" altLang="en-US"/>
              <a:t>Identify perpendicular lines.</a:t>
            </a:r>
          </a:p>
        </p:txBody>
      </p:sp>
      <p:pic>
        <p:nvPicPr>
          <p:cNvPr id="130058" name="Picture 15" descr="LH_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509529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0605"/>
                                        </p:tgtEl>
                                        <p:attrNameLst>
                                          <p:attrName>style.visibility</p:attrName>
                                        </p:attrNameLst>
                                      </p:cBhvr>
                                      <p:to>
                                        <p:strVal val="visible"/>
                                      </p:to>
                                    </p:set>
                                    <p:animEffect transition="in" filter="wipe(left)">
                                      <p:cBhvr>
                                        <p:cTn id="7" dur="500"/>
                                        <p:tgtEl>
                                          <p:spTgt spid="11060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0604">
                                            <p:txEl>
                                              <p:pRg st="0" end="0"/>
                                            </p:txEl>
                                          </p:spTgt>
                                        </p:tgtEl>
                                        <p:attrNameLst>
                                          <p:attrName>style.visibility</p:attrName>
                                        </p:attrNameLst>
                                      </p:cBhvr>
                                      <p:to>
                                        <p:strVal val="visible"/>
                                      </p:to>
                                    </p:set>
                                    <p:animEffect transition="in" filter="wipe(left)">
                                      <p:cBhvr>
                                        <p:cTn id="11" dur="500"/>
                                        <p:tgtEl>
                                          <p:spTgt spid="11060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0606">
                                            <p:txEl>
                                              <p:pRg st="0" end="0"/>
                                            </p:txEl>
                                          </p:spTgt>
                                        </p:tgtEl>
                                        <p:attrNameLst>
                                          <p:attrName>style.visibility</p:attrName>
                                        </p:attrNameLst>
                                      </p:cBhvr>
                                      <p:to>
                                        <p:strVal val="visible"/>
                                      </p:to>
                                    </p:set>
                                    <p:animEffect transition="in" filter="wipe(left)">
                                      <p:cBhvr>
                                        <p:cTn id="16" dur="500"/>
                                        <p:tgtEl>
                                          <p:spTgt spid="11060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10601"/>
                                        </p:tgtEl>
                                        <p:attrNameLst>
                                          <p:attrName>style.visibility</p:attrName>
                                        </p:attrNameLst>
                                      </p:cBhvr>
                                      <p:to>
                                        <p:strVal val="visible"/>
                                      </p:to>
                                    </p:set>
                                    <p:animEffect transition="in" filter="wipe(left)">
                                      <p:cBhvr>
                                        <p:cTn id="21" dur="500"/>
                                        <p:tgtEl>
                                          <p:spTgt spid="110601"/>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0602"/>
                                        </p:tgtEl>
                                        <p:attrNameLst>
                                          <p:attrName>style.visibility</p:attrName>
                                        </p:attrNameLst>
                                      </p:cBhvr>
                                      <p:to>
                                        <p:strVal val="visible"/>
                                      </p:to>
                                    </p:set>
                                    <p:animEffect transition="in" filter="wipe(left)">
                                      <p:cBhvr>
                                        <p:cTn id="25" dur="500"/>
                                        <p:tgtEl>
                                          <p:spTgt spid="1106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0603">
                                            <p:txEl>
                                              <p:pRg st="0" end="0"/>
                                            </p:txEl>
                                          </p:spTgt>
                                        </p:tgtEl>
                                        <p:attrNameLst>
                                          <p:attrName>style.visibility</p:attrName>
                                        </p:attrNameLst>
                                      </p:cBhvr>
                                      <p:to>
                                        <p:strVal val="visible"/>
                                      </p:to>
                                    </p:set>
                                    <p:animEffect transition="in" filter="wipe(left)">
                                      <p:cBhvr>
                                        <p:cTn id="30" dur="500"/>
                                        <p:tgtEl>
                                          <p:spTgt spid="11060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0603">
                                            <p:txEl>
                                              <p:pRg st="1" end="1"/>
                                            </p:txEl>
                                          </p:spTgt>
                                        </p:tgtEl>
                                        <p:attrNameLst>
                                          <p:attrName>style.visibility</p:attrName>
                                        </p:attrNameLst>
                                      </p:cBhvr>
                                      <p:to>
                                        <p:strVal val="visible"/>
                                      </p:to>
                                    </p:set>
                                    <p:animEffect transition="in" filter="wipe(left)">
                                      <p:cBhvr>
                                        <p:cTn id="35" dur="500"/>
                                        <p:tgtEl>
                                          <p:spTgt spid="110603">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0603">
                                            <p:txEl>
                                              <p:pRg st="2" end="2"/>
                                            </p:txEl>
                                          </p:spTgt>
                                        </p:tgtEl>
                                        <p:attrNameLst>
                                          <p:attrName>style.visibility</p:attrName>
                                        </p:attrNameLst>
                                      </p:cBhvr>
                                      <p:to>
                                        <p:strVal val="visible"/>
                                      </p:to>
                                    </p:set>
                                    <p:animEffect transition="in" filter="wipe(left)">
                                      <p:cBhvr>
                                        <p:cTn id="40" dur="500"/>
                                        <p:tgtEl>
                                          <p:spTgt spid="110603">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0603">
                                            <p:txEl>
                                              <p:pRg st="3" end="3"/>
                                            </p:txEl>
                                          </p:spTgt>
                                        </p:tgtEl>
                                        <p:attrNameLst>
                                          <p:attrName>style.visibility</p:attrName>
                                        </p:attrNameLst>
                                      </p:cBhvr>
                                      <p:to>
                                        <p:strVal val="visible"/>
                                      </p:to>
                                    </p:set>
                                    <p:animEffect transition="in" filter="wipe(left)">
                                      <p:cBhvr>
                                        <p:cTn id="45" dur="500"/>
                                        <p:tgtEl>
                                          <p:spTgt spid="110603">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0603">
                                            <p:txEl>
                                              <p:pRg st="4" end="4"/>
                                            </p:txEl>
                                          </p:spTgt>
                                        </p:tgtEl>
                                        <p:attrNameLst>
                                          <p:attrName>style.visibility</p:attrName>
                                        </p:attrNameLst>
                                      </p:cBhvr>
                                      <p:to>
                                        <p:strVal val="visible"/>
                                      </p:to>
                                    </p:set>
                                    <p:animEffect transition="in" filter="wipe(left)">
                                      <p:cBhvr>
                                        <p:cTn id="50" dur="500"/>
                                        <p:tgtEl>
                                          <p:spTgt spid="110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2" grpId="0" autoUpdateAnimBg="0"/>
      <p:bldP spid="110603" grpId="0" build="p" autoUpdateAnimBg="0"/>
      <p:bldP spid="110604" grpId="0" build="p" autoUpdateAnimBg="0" advAuto="0"/>
      <p:bldP spid="11060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altLang="en-US" smtClean="0"/>
              <a:t>Lesson 5 Ex4</a:t>
            </a:r>
          </a:p>
        </p:txBody>
      </p:sp>
      <p:sp>
        <p:nvSpPr>
          <p:cNvPr id="509955" name="Rectangle 3"/>
          <p:cNvSpPr>
            <a:spLocks noChangeArrowheads="1"/>
          </p:cNvSpPr>
          <p:nvPr/>
        </p:nvSpPr>
        <p:spPr bwMode="auto">
          <a:xfrm>
            <a:off x="2400301" y="1514476"/>
            <a:ext cx="7705725" cy="12239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ea typeface="Times New Roman" panose="02020603050405020304" pitchFamily="18" charset="0"/>
                <a:cs typeface="Arial" panose="020B0604020202020204" pitchFamily="34" charset="0"/>
              </a:rPr>
              <a:t>C.</a:t>
            </a:r>
            <a:r>
              <a:rPr lang="en-US" altLang="en-US" b="1">
                <a:solidFill>
                  <a:srgbClr val="00539D"/>
                </a:solidFill>
                <a:ea typeface="Times New Roman" panose="02020603050405020304" pitchFamily="18" charset="0"/>
                <a:cs typeface="Arial" panose="020B0604020202020204" pitchFamily="34" charset="0"/>
              </a:rPr>
              <a:t> Determine whether the following statement can be justified from the figure below. Explain.</a:t>
            </a:r>
          </a:p>
          <a:p>
            <a:pPr eaLnBrk="1" hangingPunct="1"/>
            <a:r>
              <a:rPr lang="en-US" altLang="en-US" b="1">
                <a:solidFill>
                  <a:srgbClr val="00539D"/>
                </a:solidFill>
                <a:ea typeface="Times New Roman" panose="02020603050405020304" pitchFamily="18" charset="0"/>
                <a:cs typeface="Arial" panose="020B0604020202020204" pitchFamily="34" charset="0"/>
                <a:sym typeface="Symbol" panose="05050102010706020507" pitchFamily="18" charset="2"/>
              </a:rPr>
              <a:t></a:t>
            </a:r>
            <a:r>
              <a:rPr lang="en-US" altLang="en-US" b="1" i="1">
                <a:solidFill>
                  <a:srgbClr val="00539D"/>
                </a:solidFill>
                <a:ea typeface="Times New Roman" panose="02020603050405020304" pitchFamily="18" charset="0"/>
                <a:cs typeface="Arial" panose="020B0604020202020204" pitchFamily="34" charset="0"/>
                <a:sym typeface="Symbol" panose="05050102010706020507" pitchFamily="18" charset="2"/>
              </a:rPr>
              <a:t>VYW </a:t>
            </a:r>
            <a:r>
              <a:rPr lang="en-US" altLang="en-US" b="1">
                <a:solidFill>
                  <a:srgbClr val="00539D"/>
                </a:solidFill>
                <a:ea typeface="Times New Roman" panose="02020603050405020304" pitchFamily="18" charset="0"/>
                <a:cs typeface="Arial" panose="020B0604020202020204" pitchFamily="34" charset="0"/>
                <a:sym typeface="Symbol" panose="05050102010706020507" pitchFamily="18" charset="2"/>
              </a:rPr>
              <a:t>and</a:t>
            </a:r>
            <a:r>
              <a:rPr lang="en-US" altLang="en-US" b="1" i="1">
                <a:solidFill>
                  <a:srgbClr val="00539D"/>
                </a:solidFill>
                <a:ea typeface="Times New Roman" panose="02020603050405020304" pitchFamily="18" charset="0"/>
                <a:cs typeface="Arial" panose="020B0604020202020204" pitchFamily="34" charset="0"/>
                <a:sym typeface="Symbol" panose="05050102010706020507" pitchFamily="18" charset="2"/>
              </a:rPr>
              <a:t> </a:t>
            </a:r>
            <a:r>
              <a:rPr lang="en-US" altLang="en-US" b="1">
                <a:solidFill>
                  <a:srgbClr val="00539D"/>
                </a:solidFill>
                <a:ea typeface="Times New Roman" panose="02020603050405020304" pitchFamily="18" charset="0"/>
                <a:cs typeface="Arial" panose="020B0604020202020204" pitchFamily="34" charset="0"/>
                <a:sym typeface="Symbol" panose="05050102010706020507" pitchFamily="18" charset="2"/>
              </a:rPr>
              <a:t></a:t>
            </a:r>
            <a:r>
              <a:rPr lang="en-US" altLang="en-US" b="1" i="1">
                <a:solidFill>
                  <a:srgbClr val="00539D"/>
                </a:solidFill>
                <a:ea typeface="Times New Roman" panose="02020603050405020304" pitchFamily="18" charset="0"/>
                <a:cs typeface="Arial" panose="020B0604020202020204" pitchFamily="34" charset="0"/>
                <a:sym typeface="Symbol" panose="05050102010706020507" pitchFamily="18" charset="2"/>
              </a:rPr>
              <a:t>TYS</a:t>
            </a:r>
            <a:r>
              <a:rPr lang="en-US" altLang="en-US" b="1">
                <a:solidFill>
                  <a:srgbClr val="00539D"/>
                </a:solidFill>
                <a:ea typeface="Times New Roman" panose="02020603050405020304" pitchFamily="18" charset="0"/>
                <a:cs typeface="Arial" panose="020B0604020202020204" pitchFamily="34" charset="0"/>
                <a:sym typeface="Symbol" panose="05050102010706020507" pitchFamily="18" charset="2"/>
              </a:rPr>
              <a:t> are adjacent angles.</a:t>
            </a:r>
          </a:p>
        </p:txBody>
      </p:sp>
      <p:pic>
        <p:nvPicPr>
          <p:cNvPr id="144388" name="Picture 5" descr="Exampl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9958" name="Rectangle 6"/>
          <p:cNvSpPr>
            <a:spLocks noChangeArrowheads="1"/>
          </p:cNvSpPr>
          <p:nvPr/>
        </p:nvSpPr>
        <p:spPr bwMode="auto">
          <a:xfrm>
            <a:off x="2057401" y="4781551"/>
            <a:ext cx="47593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2913" indent="-1368425" eaLnBrk="0" hangingPunct="0">
              <a:tabLst>
                <a:tab pos="1943100" algn="l"/>
              </a:tabLst>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tabLst>
                <a:tab pos="1943100" algn="l"/>
              </a:tabLst>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tabLst>
                <a:tab pos="1943100" algn="l"/>
              </a:tabLst>
              <a:defRPr sz="2400">
                <a:solidFill>
                  <a:srgbClr val="000000"/>
                </a:solidFill>
                <a:latin typeface="Arial" panose="020B0604020202020204" pitchFamily="34" charset="0"/>
                <a:cs typeface="Times New Roman" panose="02020603050405020304" pitchFamily="18" charset="0"/>
              </a:defRPr>
            </a:lvl9pPr>
          </a:lstStyle>
          <a:p>
            <a:pPr eaLnBrk="1" hangingPunct="1">
              <a:spcAft>
                <a:spcPct val="0"/>
              </a:spcAft>
              <a:buClr>
                <a:srgbClr val="FFFFFF"/>
              </a:buClr>
            </a:pPr>
            <a:r>
              <a:rPr lang="en-US" altLang="en-US" b="1">
                <a:solidFill>
                  <a:srgbClr val="00539D"/>
                </a:solidFill>
              </a:rPr>
              <a:t>Answer:</a:t>
            </a:r>
            <a:r>
              <a:rPr lang="en-US" altLang="en-US">
                <a:solidFill>
                  <a:srgbClr val="E01B22"/>
                </a:solidFill>
              </a:rPr>
              <a:t> 	No, they do not share a common side.</a:t>
            </a:r>
          </a:p>
        </p:txBody>
      </p:sp>
      <p:pic>
        <p:nvPicPr>
          <p:cNvPr id="144390" name="Picture 7" descr="Math NAV-LessBack2">
            <a:hlinkClick r:id="" action="ppaction://noaction" highlightClick="1"/>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8" descr="LH_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2" name="Picture 9" descr="EXAMPLEhe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750" y="701676"/>
            <a:ext cx="2133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3" name="Text Box 10"/>
          <p:cNvSpPr txBox="1">
            <a:spLocks noChangeArrowheads="1"/>
          </p:cNvSpPr>
          <p:nvPr/>
        </p:nvSpPr>
        <p:spPr bwMode="auto">
          <a:xfrm>
            <a:off x="4030664" y="731988"/>
            <a:ext cx="5037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rPr>
              <a:t>Interpret Figures</a:t>
            </a:r>
          </a:p>
        </p:txBody>
      </p:sp>
      <p:pic>
        <p:nvPicPr>
          <p:cNvPr id="144394" name="Picture 13" descr="GEO01-05-04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0850" y="2794000"/>
            <a:ext cx="3429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846244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9955">
                                            <p:txEl>
                                              <p:pRg st="0" end="0"/>
                                            </p:txEl>
                                          </p:spTgt>
                                        </p:tgtEl>
                                        <p:attrNameLst>
                                          <p:attrName>style.visibility</p:attrName>
                                        </p:attrNameLst>
                                      </p:cBhvr>
                                      <p:to>
                                        <p:strVal val="visible"/>
                                      </p:to>
                                    </p:set>
                                    <p:animEffect transition="in" filter="wipe(left)">
                                      <p:cBhvr>
                                        <p:cTn id="7" dur="500"/>
                                        <p:tgtEl>
                                          <p:spTgt spid="50995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09955">
                                            <p:txEl>
                                              <p:pRg st="1" end="1"/>
                                            </p:txEl>
                                          </p:spTgt>
                                        </p:tgtEl>
                                        <p:attrNameLst>
                                          <p:attrName>style.visibility</p:attrName>
                                        </p:attrNameLst>
                                      </p:cBhvr>
                                      <p:to>
                                        <p:strVal val="visible"/>
                                      </p:to>
                                    </p:set>
                                    <p:animEffect transition="in" filter="wipe(left)">
                                      <p:cBhvr>
                                        <p:cTn id="11" dur="500"/>
                                        <p:tgtEl>
                                          <p:spTgt spid="50995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09958">
                                            <p:txEl>
                                              <p:pRg st="0" end="0"/>
                                            </p:txEl>
                                          </p:spTgt>
                                        </p:tgtEl>
                                        <p:attrNameLst>
                                          <p:attrName>style.visibility</p:attrName>
                                        </p:attrNameLst>
                                      </p:cBhvr>
                                      <p:to>
                                        <p:strVal val="visible"/>
                                      </p:to>
                                    </p:set>
                                    <p:animEffect transition="in" filter="wipe(left)">
                                      <p:cBhvr>
                                        <p:cTn id="16" dur="500"/>
                                        <p:tgtEl>
                                          <p:spTgt spid="5099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autoUpdateAnimBg="0" advAuto="0"/>
      <p:bldP spid="50995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PAnswers"/>
          <p:cNvSpPr>
            <a:spLocks noGrp="1" noChangeArrowheads="1"/>
          </p:cNvSpPr>
          <p:nvPr>
            <p:ph type="body" idx="1"/>
            <p:custDataLst>
              <p:tags r:id="rId3"/>
            </p:custDataLst>
          </p:nvPr>
        </p:nvSpPr>
        <p:spPr bwMode="hidden">
          <a:xfrm>
            <a:off x="7967663" y="4221164"/>
            <a:ext cx="946150" cy="579437"/>
          </a:xfrm>
        </p:spPr>
        <p:txBody>
          <a:bodyPr>
            <a:normAutofit lnSpcReduction="10000"/>
          </a:bodyPr>
          <a:lstStyle/>
          <a:p>
            <a:pPr marL="609600" indent="-609600">
              <a:buFontTx/>
              <a:buAutoNum type="arabicPeriod"/>
            </a:pPr>
            <a:r>
              <a:rPr lang="en-US" altLang="en-US" sz="1400">
                <a:solidFill>
                  <a:schemeClr val="bg1"/>
                </a:solidFill>
              </a:rPr>
              <a:t>A</a:t>
            </a:r>
          </a:p>
          <a:p>
            <a:pPr marL="609600" indent="-609600">
              <a:buFontTx/>
              <a:buAutoNum type="arabicPeriod"/>
            </a:pPr>
            <a:r>
              <a:rPr lang="en-US" altLang="en-US" sz="1400">
                <a:solidFill>
                  <a:schemeClr val="bg1"/>
                </a:solidFill>
              </a:rPr>
              <a:t>B</a:t>
            </a:r>
          </a:p>
        </p:txBody>
      </p:sp>
      <p:sp>
        <p:nvSpPr>
          <p:cNvPr id="26628" name="TPQuestion"/>
          <p:cNvSpPr>
            <a:spLocks noGrp="1" noChangeArrowheads="1"/>
          </p:cNvSpPr>
          <p:nvPr>
            <p:ph type="title"/>
          </p:nvPr>
        </p:nvSpPr>
        <p:spPr/>
        <p:txBody>
          <a:bodyPr/>
          <a:lstStyle/>
          <a:p>
            <a:pPr eaLnBrk="1" hangingPunct="1"/>
            <a:r>
              <a:rPr lang="en-US" altLang="en-US" smtClean="0"/>
              <a:t>Lesson 5 CYP4</a:t>
            </a:r>
          </a:p>
        </p:txBody>
      </p:sp>
      <p:graphicFrame>
        <p:nvGraphicFramePr>
          <p:cNvPr id="562181" name="TPChart"/>
          <p:cNvGraphicFramePr>
            <a:graphicFrameLocks/>
          </p:cNvGraphicFramePr>
          <p:nvPr>
            <p:custDataLst>
              <p:tags r:id="rId4"/>
            </p:custDataLst>
          </p:nvPr>
        </p:nvGraphicFramePr>
        <p:xfrm>
          <a:off x="4151313" y="3284538"/>
          <a:ext cx="2881312" cy="2927350"/>
        </p:xfrm>
        <a:graphic>
          <a:graphicData uri="http://schemas.openxmlformats.org/presentationml/2006/ole">
            <mc:AlternateContent xmlns:mc="http://schemas.openxmlformats.org/markup-compatibility/2006">
              <mc:Choice xmlns:v="urn:schemas-microsoft-com:vml" Requires="v">
                <p:oleObj spid="_x0000_s5124" name="Chart" r:id="rId9" imgW="4572000" imgH="5143500" progId="MSGraph.Chart.8">
                  <p:embed followColorScheme="full"/>
                </p:oleObj>
              </mc:Choice>
              <mc:Fallback>
                <p:oleObj name="Chart" r:id="rId9" imgW="4572000" imgH="5143500" progId="MSGraph.Chart.8">
                  <p:embed followColorScheme="full"/>
                  <p:pic>
                    <p:nvPicPr>
                      <p:cNvPr id="0" name=""/>
                      <p:cNvPicPr>
                        <a:picLocks noChangeArrowheads="1"/>
                      </p:cNvPicPr>
                      <p:nvPr/>
                    </p:nvPicPr>
                    <p:blipFill>
                      <a:blip r:embed="rId10"/>
                      <a:srcRect/>
                      <a:stretch>
                        <a:fillRect/>
                      </a:stretch>
                    </p:blipFill>
                    <p:spPr bwMode="auto">
                      <a:xfrm>
                        <a:off x="4151313" y="3284538"/>
                        <a:ext cx="2881312" cy="292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630" name="Picture 6" descr="CheckPoint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83650" y="5802314"/>
            <a:ext cx="13462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2183" name="Picture 7" descr="Example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2184" name="Picture 8" descr="CheckProgres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6900" y="711201"/>
            <a:ext cx="4038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Math NAV-LessBack2">
            <a:hlinkClick r:id="" action="ppaction://noaction" highlightClick="1"/>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LH_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2187" name="Picture 11" descr="GEO01-05-04c-Y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1651" y="1095376"/>
            <a:ext cx="283051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2189" name="TPQuestion"/>
          <p:cNvSpPr>
            <a:spLocks noChangeArrowheads="1"/>
          </p:cNvSpPr>
          <p:nvPr/>
        </p:nvSpPr>
        <p:spPr bwMode="auto">
          <a:xfrm>
            <a:off x="2092326" y="1524000"/>
            <a:ext cx="45434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0"/>
              </a:spcBef>
              <a:spcAft>
                <a:spcPct val="0"/>
              </a:spcAft>
            </a:pPr>
            <a:r>
              <a:rPr lang="en-US" altLang="en-US" b="1">
                <a:solidFill>
                  <a:srgbClr val="E01B22"/>
                </a:solidFill>
              </a:rPr>
              <a:t>A.</a:t>
            </a:r>
            <a:r>
              <a:rPr lang="en-US" altLang="en-US" b="1">
                <a:solidFill>
                  <a:srgbClr val="00539D"/>
                </a:solidFill>
              </a:rPr>
              <a:t> Determine whether the statement </a:t>
            </a:r>
            <a:r>
              <a:rPr lang="en-US" altLang="en-US" b="1" i="1">
                <a:solidFill>
                  <a:srgbClr val="00539D"/>
                </a:solidFill>
              </a:rPr>
              <a:t>m</a:t>
            </a:r>
            <a:r>
              <a:rPr lang="en-US" altLang="en-US" b="1">
                <a:solidFill>
                  <a:srgbClr val="00539D"/>
                </a:solidFill>
                <a:sym typeface="Symbol" panose="05050102010706020507" pitchFamily="18" charset="2"/>
              </a:rPr>
              <a:t></a:t>
            </a:r>
            <a:r>
              <a:rPr lang="en-US" altLang="en-US" b="1" i="1">
                <a:solidFill>
                  <a:srgbClr val="00539D"/>
                </a:solidFill>
                <a:sym typeface="Symbol" panose="05050102010706020507" pitchFamily="18" charset="2"/>
              </a:rPr>
              <a:t>XAY</a:t>
            </a:r>
            <a:r>
              <a:rPr lang="en-US" altLang="en-US" b="1">
                <a:solidFill>
                  <a:srgbClr val="00539D"/>
                </a:solidFill>
                <a:sym typeface="Symbol" panose="05050102010706020507" pitchFamily="18" charset="2"/>
              </a:rPr>
              <a:t> = 90 can be assumed from the figure. </a:t>
            </a:r>
          </a:p>
        </p:txBody>
      </p:sp>
      <p:sp>
        <p:nvSpPr>
          <p:cNvPr id="562190" name="Oval 14"/>
          <p:cNvSpPr>
            <a:spLocks noChangeArrowheads="1"/>
          </p:cNvSpPr>
          <p:nvPr/>
        </p:nvSpPr>
        <p:spPr bwMode="auto">
          <a:xfrm>
            <a:off x="2481263" y="4059238"/>
            <a:ext cx="404812" cy="404812"/>
          </a:xfrm>
          <a:prstGeom prst="ellipse">
            <a:avLst/>
          </a:prstGeom>
          <a:solidFill>
            <a:srgbClr val="FFCC00"/>
          </a:solidFill>
          <a:ln w="25400">
            <a:solidFill>
              <a:srgbClr val="E01B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562188" name="TPAnswers"/>
          <p:cNvSpPr>
            <a:spLocks noChangeArrowheads="1"/>
          </p:cNvSpPr>
          <p:nvPr>
            <p:custDataLst>
              <p:tags r:id="rId5"/>
            </p:custDataLst>
          </p:nvPr>
        </p:nvSpPr>
        <p:spPr bwMode="auto">
          <a:xfrm>
            <a:off x="2459039" y="3117851"/>
            <a:ext cx="2790825" cy="144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A.</a:t>
            </a:r>
            <a:r>
              <a:rPr lang="pt-BR" altLang="en-US" b="1">
                <a:solidFill>
                  <a:schemeClr val="tx1"/>
                </a:solidFill>
                <a:sym typeface="Symbol" panose="05050102010706020507" pitchFamily="18" charset="2"/>
              </a:rPr>
              <a:t>	yes</a:t>
            </a:r>
          </a:p>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B.</a:t>
            </a:r>
            <a:r>
              <a:rPr lang="pt-BR" altLang="en-US" b="1">
                <a:solidFill>
                  <a:schemeClr val="tx1"/>
                </a:solidFill>
                <a:sym typeface="Symbol" panose="05050102010706020507" pitchFamily="18" charset="2"/>
              </a:rPr>
              <a:t>	no</a:t>
            </a:r>
          </a:p>
        </p:txBody>
      </p:sp>
    </p:spTree>
    <p:custDataLst>
      <p:tags r:id="rId2"/>
    </p:custDataLst>
    <p:controls>
      <mc:AlternateContent xmlns:mc="http://schemas.openxmlformats.org/markup-compatibility/2006">
        <mc:Choice xmlns:v="urn:schemas-microsoft-com:vml" Requires="v">
          <p:control spid="5125" r:id="rId6" imgW="2730600" imgH="1905120"/>
        </mc:Choice>
        <mc:Fallback>
          <p:control r:id="rId6" imgW="2730600" imgH="1905120">
            <p:pic>
              <p:nvPicPr>
                <p:cNvPr id="26626" name="ResponsePPTControl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7937500" y="4689475"/>
                  <a:ext cx="2730500" cy="1905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78401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62184"/>
                                        </p:tgtEl>
                                        <p:attrNameLst>
                                          <p:attrName>style.visibility</p:attrName>
                                        </p:attrNameLst>
                                      </p:cBhvr>
                                      <p:to>
                                        <p:strVal val="visible"/>
                                      </p:to>
                                    </p:set>
                                    <p:animEffect transition="in" filter="wipe(left)">
                                      <p:cBhvr>
                                        <p:cTn id="7" dur="500"/>
                                        <p:tgtEl>
                                          <p:spTgt spid="56218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562183"/>
                                        </p:tgtEl>
                                        <p:attrNameLst>
                                          <p:attrName>style.visibility</p:attrName>
                                        </p:attrNameLst>
                                      </p:cBhvr>
                                      <p:to>
                                        <p:strVal val="visible"/>
                                      </p:to>
                                    </p:set>
                                    <p:animEffect transition="in" filter="box(out)">
                                      <p:cBhvr>
                                        <p:cTn id="11" dur="500"/>
                                        <p:tgtEl>
                                          <p:spTgt spid="56218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62189"/>
                                        </p:tgtEl>
                                        <p:attrNameLst>
                                          <p:attrName>style.visibility</p:attrName>
                                        </p:attrNameLst>
                                      </p:cBhvr>
                                      <p:to>
                                        <p:strVal val="visible"/>
                                      </p:to>
                                    </p:set>
                                    <p:animEffect transition="in" filter="wipe(left)">
                                      <p:cBhvr>
                                        <p:cTn id="15" dur="500"/>
                                        <p:tgtEl>
                                          <p:spTgt spid="56218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62187"/>
                                        </p:tgtEl>
                                        <p:attrNameLst>
                                          <p:attrName>style.visibility</p:attrName>
                                        </p:attrNameLst>
                                      </p:cBhvr>
                                      <p:to>
                                        <p:strVal val="visible"/>
                                      </p:to>
                                    </p:set>
                                    <p:animEffect transition="in" filter="wipe(left)">
                                      <p:cBhvr>
                                        <p:cTn id="19" dur="500"/>
                                        <p:tgtEl>
                                          <p:spTgt spid="562187"/>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62188"/>
                                        </p:tgtEl>
                                        <p:attrNameLst>
                                          <p:attrName>style.visibility</p:attrName>
                                        </p:attrNameLst>
                                      </p:cBhvr>
                                      <p:to>
                                        <p:strVal val="visible"/>
                                      </p:to>
                                    </p:set>
                                    <p:animEffect transition="in" filter="wipe(left)">
                                      <p:cBhvr>
                                        <p:cTn id="23" dur="500"/>
                                        <p:tgtEl>
                                          <p:spTgt spid="56218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62190"/>
                                        </p:tgtEl>
                                        <p:attrNameLst>
                                          <p:attrName>style.visibility</p:attrName>
                                        </p:attrNameLst>
                                      </p:cBhvr>
                                      <p:to>
                                        <p:strVal val="visible"/>
                                      </p:to>
                                    </p:set>
                                    <p:animEffect transition="in" filter="box(in)">
                                      <p:cBhvr>
                                        <p:cTn id="28" dur="500"/>
                                        <p:tgtEl>
                                          <p:spTgt spid="5621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562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62181" grpId="0" animBg="0"/>
      <p:bldP spid="562189" grpId="0" autoUpdateAnimBg="0"/>
      <p:bldP spid="562190" grpId="0" animBg="1"/>
      <p:bldP spid="56218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PAnswers"/>
          <p:cNvSpPr>
            <a:spLocks noGrp="1" noChangeArrowheads="1"/>
          </p:cNvSpPr>
          <p:nvPr>
            <p:ph type="body" idx="1"/>
            <p:custDataLst>
              <p:tags r:id="rId3"/>
            </p:custDataLst>
          </p:nvPr>
        </p:nvSpPr>
        <p:spPr bwMode="hidden">
          <a:xfrm>
            <a:off x="7967663" y="4221164"/>
            <a:ext cx="946150" cy="579437"/>
          </a:xfrm>
        </p:spPr>
        <p:txBody>
          <a:bodyPr>
            <a:normAutofit lnSpcReduction="10000"/>
          </a:bodyPr>
          <a:lstStyle/>
          <a:p>
            <a:pPr marL="609600" indent="-609600">
              <a:buFontTx/>
              <a:buAutoNum type="arabicPeriod"/>
            </a:pPr>
            <a:r>
              <a:rPr lang="en-US" altLang="en-US" sz="1400">
                <a:solidFill>
                  <a:schemeClr val="bg1"/>
                </a:solidFill>
              </a:rPr>
              <a:t>A</a:t>
            </a:r>
          </a:p>
          <a:p>
            <a:pPr marL="609600" indent="-609600">
              <a:buFontTx/>
              <a:buAutoNum type="arabicPeriod"/>
            </a:pPr>
            <a:r>
              <a:rPr lang="en-US" altLang="en-US" sz="1400">
                <a:solidFill>
                  <a:schemeClr val="bg1"/>
                </a:solidFill>
              </a:rPr>
              <a:t>B</a:t>
            </a:r>
          </a:p>
        </p:txBody>
      </p:sp>
      <p:sp>
        <p:nvSpPr>
          <p:cNvPr id="27652" name="TPQuestion"/>
          <p:cNvSpPr>
            <a:spLocks noGrp="1" noChangeArrowheads="1"/>
          </p:cNvSpPr>
          <p:nvPr>
            <p:ph type="title"/>
          </p:nvPr>
        </p:nvSpPr>
        <p:spPr/>
        <p:txBody>
          <a:bodyPr/>
          <a:lstStyle/>
          <a:p>
            <a:pPr eaLnBrk="1" hangingPunct="1"/>
            <a:r>
              <a:rPr lang="en-US" altLang="en-US" smtClean="0"/>
              <a:t>Lesson 5 CYP4</a:t>
            </a:r>
          </a:p>
        </p:txBody>
      </p:sp>
      <p:pic>
        <p:nvPicPr>
          <p:cNvPr id="27653" name="Picture 5" descr="CheckPoint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83650" y="5802314"/>
            <a:ext cx="13462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Example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CheckProgre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6900" y="711201"/>
            <a:ext cx="4038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Math NAV-LessBack2">
            <a:hlinkClick r:id="" action="ppaction://noaction" highlightClick="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LH_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GEO01-05-04c-Y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1651" y="1095376"/>
            <a:ext cx="283051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11" name="TPQuestion"/>
          <p:cNvSpPr>
            <a:spLocks noChangeArrowheads="1"/>
          </p:cNvSpPr>
          <p:nvPr/>
        </p:nvSpPr>
        <p:spPr bwMode="auto">
          <a:xfrm>
            <a:off x="2057401" y="1514475"/>
            <a:ext cx="45434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0"/>
              </a:spcBef>
              <a:spcAft>
                <a:spcPct val="0"/>
              </a:spcAft>
            </a:pPr>
            <a:r>
              <a:rPr lang="en-US" altLang="en-US" b="1">
                <a:solidFill>
                  <a:srgbClr val="E01B22"/>
                </a:solidFill>
              </a:rPr>
              <a:t>B.</a:t>
            </a:r>
            <a:r>
              <a:rPr lang="en-US" altLang="en-US" b="1">
                <a:solidFill>
                  <a:srgbClr val="00539D"/>
                </a:solidFill>
              </a:rPr>
              <a:t> Determine whether the statement </a:t>
            </a:r>
            <a:r>
              <a:rPr lang="en-US" altLang="en-US" b="1">
                <a:solidFill>
                  <a:srgbClr val="00539D"/>
                </a:solidFill>
                <a:sym typeface="Symbol" panose="05050102010706020507" pitchFamily="18" charset="2"/>
              </a:rPr>
              <a:t></a:t>
            </a:r>
            <a:r>
              <a:rPr lang="en-US" altLang="en-US" b="1" i="1">
                <a:solidFill>
                  <a:srgbClr val="00539D"/>
                </a:solidFill>
                <a:sym typeface="Symbol" panose="05050102010706020507" pitchFamily="18" charset="2"/>
              </a:rPr>
              <a:t>TAU </a:t>
            </a:r>
            <a:r>
              <a:rPr lang="en-US" altLang="en-US" b="1">
                <a:solidFill>
                  <a:srgbClr val="00539D"/>
                </a:solidFill>
                <a:sym typeface="Symbol" panose="05050102010706020507" pitchFamily="18" charset="2"/>
              </a:rPr>
              <a:t>is</a:t>
            </a:r>
            <a:r>
              <a:rPr lang="en-US" altLang="en-US" b="1" i="1">
                <a:solidFill>
                  <a:srgbClr val="00539D"/>
                </a:solidFill>
                <a:sym typeface="Symbol" panose="05050102010706020507" pitchFamily="18" charset="2"/>
              </a:rPr>
              <a:t> </a:t>
            </a:r>
            <a:r>
              <a:rPr lang="en-US" altLang="en-US" b="1">
                <a:solidFill>
                  <a:srgbClr val="00539D"/>
                </a:solidFill>
                <a:sym typeface="Symbol" panose="05050102010706020507" pitchFamily="18" charset="2"/>
              </a:rPr>
              <a:t>complementary</a:t>
            </a:r>
            <a:r>
              <a:rPr lang="en-US" altLang="en-US" b="1" i="1">
                <a:solidFill>
                  <a:srgbClr val="00539D"/>
                </a:solidFill>
                <a:sym typeface="Symbol" panose="05050102010706020507" pitchFamily="18" charset="2"/>
              </a:rPr>
              <a:t> </a:t>
            </a:r>
            <a:r>
              <a:rPr lang="en-US" altLang="en-US" b="1">
                <a:solidFill>
                  <a:srgbClr val="00539D"/>
                </a:solidFill>
                <a:sym typeface="Symbol" panose="05050102010706020507" pitchFamily="18" charset="2"/>
              </a:rPr>
              <a:t>to</a:t>
            </a:r>
            <a:r>
              <a:rPr lang="en-US" altLang="en-US" b="1" i="1">
                <a:solidFill>
                  <a:srgbClr val="00539D"/>
                </a:solidFill>
                <a:sym typeface="Symbol" panose="05050102010706020507" pitchFamily="18" charset="2"/>
              </a:rPr>
              <a:t> </a:t>
            </a:r>
            <a:r>
              <a:rPr lang="en-US" altLang="en-US" b="1">
                <a:solidFill>
                  <a:srgbClr val="00539D"/>
                </a:solidFill>
                <a:sym typeface="Symbol" panose="05050102010706020507" pitchFamily="18" charset="2"/>
              </a:rPr>
              <a:t></a:t>
            </a:r>
            <a:r>
              <a:rPr lang="en-US" altLang="en-US" b="1" i="1">
                <a:solidFill>
                  <a:srgbClr val="00539D"/>
                </a:solidFill>
                <a:sym typeface="Symbol" panose="05050102010706020507" pitchFamily="18" charset="2"/>
              </a:rPr>
              <a:t>UAY </a:t>
            </a:r>
            <a:r>
              <a:rPr lang="en-US" altLang="en-US" b="1">
                <a:solidFill>
                  <a:srgbClr val="00539D"/>
                </a:solidFill>
                <a:sym typeface="Symbol" panose="05050102010706020507" pitchFamily="18" charset="2"/>
              </a:rPr>
              <a:t>can be assumed from the figure. </a:t>
            </a:r>
          </a:p>
        </p:txBody>
      </p:sp>
      <p:sp>
        <p:nvSpPr>
          <p:cNvPr id="563212" name="Oval 12"/>
          <p:cNvSpPr>
            <a:spLocks noChangeArrowheads="1"/>
          </p:cNvSpPr>
          <p:nvPr/>
        </p:nvSpPr>
        <p:spPr bwMode="auto">
          <a:xfrm>
            <a:off x="2471738" y="4284663"/>
            <a:ext cx="404812" cy="404812"/>
          </a:xfrm>
          <a:prstGeom prst="ellipse">
            <a:avLst/>
          </a:prstGeom>
          <a:solidFill>
            <a:srgbClr val="FFCC00"/>
          </a:solidFill>
          <a:ln w="25400">
            <a:solidFill>
              <a:srgbClr val="E01B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563213" name="TPAnswers"/>
          <p:cNvSpPr>
            <a:spLocks noChangeArrowheads="1"/>
          </p:cNvSpPr>
          <p:nvPr>
            <p:custDataLst>
              <p:tags r:id="rId4"/>
            </p:custDataLst>
          </p:nvPr>
        </p:nvSpPr>
        <p:spPr bwMode="auto">
          <a:xfrm>
            <a:off x="2441576" y="3333751"/>
            <a:ext cx="2790825" cy="144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A.</a:t>
            </a:r>
            <a:r>
              <a:rPr lang="pt-BR" altLang="en-US" b="1">
                <a:solidFill>
                  <a:schemeClr val="tx1"/>
                </a:solidFill>
                <a:sym typeface="Symbol" panose="05050102010706020507" pitchFamily="18" charset="2"/>
              </a:rPr>
              <a:t>	yes</a:t>
            </a:r>
          </a:p>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B.</a:t>
            </a:r>
            <a:r>
              <a:rPr lang="pt-BR" altLang="en-US" b="1">
                <a:solidFill>
                  <a:schemeClr val="tx1"/>
                </a:solidFill>
                <a:sym typeface="Symbol" panose="05050102010706020507" pitchFamily="18" charset="2"/>
              </a:rPr>
              <a:t>	no</a:t>
            </a:r>
          </a:p>
        </p:txBody>
      </p:sp>
      <p:graphicFrame>
        <p:nvGraphicFramePr>
          <p:cNvPr id="563204" name="TPChart"/>
          <p:cNvGraphicFramePr>
            <a:graphicFrameLocks/>
          </p:cNvGraphicFramePr>
          <p:nvPr>
            <p:custDataLst>
              <p:tags r:id="rId5"/>
            </p:custDataLst>
          </p:nvPr>
        </p:nvGraphicFramePr>
        <p:xfrm>
          <a:off x="4151313" y="3284538"/>
          <a:ext cx="2881312" cy="2927350"/>
        </p:xfrm>
        <a:graphic>
          <a:graphicData uri="http://schemas.openxmlformats.org/presentationml/2006/ole">
            <mc:AlternateContent xmlns:mc="http://schemas.openxmlformats.org/markup-compatibility/2006">
              <mc:Choice xmlns:v="urn:schemas-microsoft-com:vml" Requires="v">
                <p:oleObj spid="_x0000_s6148" name="Chart" r:id="rId15" imgW="4572000" imgH="5143500" progId="MSGraph.Chart.8">
                  <p:embed followColorScheme="full"/>
                </p:oleObj>
              </mc:Choice>
              <mc:Fallback>
                <p:oleObj name="Chart" r:id="rId15" imgW="4572000" imgH="5143500" progId="MSGraph.Chart.8">
                  <p:embed followColorScheme="full"/>
                  <p:pic>
                    <p:nvPicPr>
                      <p:cNvPr id="0" name=""/>
                      <p:cNvPicPr>
                        <a:picLocks noChangeArrowheads="1"/>
                      </p:cNvPicPr>
                      <p:nvPr/>
                    </p:nvPicPr>
                    <p:blipFill>
                      <a:blip r:embed="rId16"/>
                      <a:srcRect/>
                      <a:stretch>
                        <a:fillRect/>
                      </a:stretch>
                    </p:blipFill>
                    <p:spPr bwMode="auto">
                      <a:xfrm>
                        <a:off x="4151313" y="3284538"/>
                        <a:ext cx="2881312" cy="292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ontrols>
      <mc:AlternateContent xmlns:mc="http://schemas.openxmlformats.org/markup-compatibility/2006">
        <mc:Choice xmlns:v="urn:schemas-microsoft-com:vml" Requires="v">
          <p:control spid="6149" r:id="rId6" imgW="2730600" imgH="1905120"/>
        </mc:Choice>
        <mc:Fallback>
          <p:control r:id="rId6" imgW="2730600" imgH="1905120">
            <p:pic>
              <p:nvPicPr>
                <p:cNvPr id="27650" name="ResponsePPTControl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7937500" y="4689475"/>
                  <a:ext cx="2730500" cy="1905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502887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3211"/>
                                        </p:tgtEl>
                                        <p:attrNameLst>
                                          <p:attrName>style.visibility</p:attrName>
                                        </p:attrNameLst>
                                      </p:cBhvr>
                                      <p:to>
                                        <p:strVal val="visible"/>
                                      </p:to>
                                    </p:set>
                                    <p:animEffect transition="in" filter="wipe(left)">
                                      <p:cBhvr>
                                        <p:cTn id="7" dur="500"/>
                                        <p:tgtEl>
                                          <p:spTgt spid="5632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63213"/>
                                        </p:tgtEl>
                                        <p:attrNameLst>
                                          <p:attrName>style.visibility</p:attrName>
                                        </p:attrNameLst>
                                      </p:cBhvr>
                                      <p:to>
                                        <p:strVal val="visible"/>
                                      </p:to>
                                    </p:set>
                                    <p:animEffect transition="in" filter="wipe(left)">
                                      <p:cBhvr>
                                        <p:cTn id="11" dur="500"/>
                                        <p:tgtEl>
                                          <p:spTgt spid="5632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63212"/>
                                        </p:tgtEl>
                                        <p:attrNameLst>
                                          <p:attrName>style.visibility</p:attrName>
                                        </p:attrNameLst>
                                      </p:cBhvr>
                                      <p:to>
                                        <p:strVal val="visible"/>
                                      </p:to>
                                    </p:set>
                                    <p:animEffect transition="in" filter="box(in)">
                                      <p:cBhvr>
                                        <p:cTn id="16" dur="500"/>
                                        <p:tgtEl>
                                          <p:spTgt spid="5632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63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1" grpId="0" autoUpdateAnimBg="0"/>
      <p:bldP spid="563212" grpId="0" animBg="1"/>
      <p:bldP spid="563213" grpId="0" autoUpdateAnimBg="0"/>
      <p:bldOleChart spid="563204" grpId="0" 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PAnswers"/>
          <p:cNvSpPr>
            <a:spLocks noGrp="1" noChangeArrowheads="1"/>
          </p:cNvSpPr>
          <p:nvPr>
            <p:ph type="body" idx="1"/>
            <p:custDataLst>
              <p:tags r:id="rId3"/>
            </p:custDataLst>
          </p:nvPr>
        </p:nvSpPr>
        <p:spPr bwMode="hidden">
          <a:xfrm>
            <a:off x="7967663" y="4221164"/>
            <a:ext cx="946150" cy="579437"/>
          </a:xfrm>
        </p:spPr>
        <p:txBody>
          <a:bodyPr>
            <a:normAutofit lnSpcReduction="10000"/>
          </a:bodyPr>
          <a:lstStyle/>
          <a:p>
            <a:pPr marL="609600" indent="-609600">
              <a:buFontTx/>
              <a:buAutoNum type="arabicPeriod"/>
            </a:pPr>
            <a:r>
              <a:rPr lang="en-US" altLang="en-US" sz="1400">
                <a:solidFill>
                  <a:schemeClr val="bg1"/>
                </a:solidFill>
              </a:rPr>
              <a:t>A</a:t>
            </a:r>
          </a:p>
          <a:p>
            <a:pPr marL="609600" indent="-609600">
              <a:buFontTx/>
              <a:buAutoNum type="arabicPeriod"/>
            </a:pPr>
            <a:r>
              <a:rPr lang="en-US" altLang="en-US" sz="1400">
                <a:solidFill>
                  <a:schemeClr val="bg1"/>
                </a:solidFill>
              </a:rPr>
              <a:t>B</a:t>
            </a:r>
          </a:p>
        </p:txBody>
      </p:sp>
      <p:sp>
        <p:nvSpPr>
          <p:cNvPr id="28676" name="TPQuestion"/>
          <p:cNvSpPr>
            <a:spLocks noGrp="1" noChangeArrowheads="1"/>
          </p:cNvSpPr>
          <p:nvPr>
            <p:ph type="title"/>
          </p:nvPr>
        </p:nvSpPr>
        <p:spPr/>
        <p:txBody>
          <a:bodyPr/>
          <a:lstStyle/>
          <a:p>
            <a:pPr eaLnBrk="1" hangingPunct="1"/>
            <a:r>
              <a:rPr lang="en-US" altLang="en-US" smtClean="0"/>
              <a:t>Lesson 5 CYP4</a:t>
            </a:r>
          </a:p>
        </p:txBody>
      </p:sp>
      <p:graphicFrame>
        <p:nvGraphicFramePr>
          <p:cNvPr id="564228" name="TPChart"/>
          <p:cNvGraphicFramePr>
            <a:graphicFrameLocks/>
          </p:cNvGraphicFramePr>
          <p:nvPr>
            <p:custDataLst>
              <p:tags r:id="rId4"/>
            </p:custDataLst>
          </p:nvPr>
        </p:nvGraphicFramePr>
        <p:xfrm>
          <a:off x="4151313" y="3284538"/>
          <a:ext cx="2881312" cy="2927350"/>
        </p:xfrm>
        <a:graphic>
          <a:graphicData uri="http://schemas.openxmlformats.org/presentationml/2006/ole">
            <mc:AlternateContent xmlns:mc="http://schemas.openxmlformats.org/markup-compatibility/2006">
              <mc:Choice xmlns:v="urn:schemas-microsoft-com:vml" Requires="v">
                <p:oleObj spid="_x0000_s7172" name="Chart" r:id="rId9" imgW="4572000" imgH="5143500" progId="MSGraph.Chart.8">
                  <p:embed followColorScheme="full"/>
                </p:oleObj>
              </mc:Choice>
              <mc:Fallback>
                <p:oleObj name="Chart" r:id="rId9" imgW="4572000" imgH="5143500" progId="MSGraph.Chart.8">
                  <p:embed followColorScheme="full"/>
                  <p:pic>
                    <p:nvPicPr>
                      <p:cNvPr id="0" name=""/>
                      <p:cNvPicPr>
                        <a:picLocks noChangeArrowheads="1"/>
                      </p:cNvPicPr>
                      <p:nvPr/>
                    </p:nvPicPr>
                    <p:blipFill>
                      <a:blip r:embed="rId10"/>
                      <a:srcRect/>
                      <a:stretch>
                        <a:fillRect/>
                      </a:stretch>
                    </p:blipFill>
                    <p:spPr bwMode="auto">
                      <a:xfrm>
                        <a:off x="4151313" y="3284538"/>
                        <a:ext cx="2881312" cy="292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8678" name="Picture 5" descr="CheckPoint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83650" y="5802314"/>
            <a:ext cx="13462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descr="Example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descr="CheckProgres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6900" y="711201"/>
            <a:ext cx="4038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8" descr="Math NAV-LessBack2">
            <a:hlinkClick r:id="" action="ppaction://noaction" highlightClick="1"/>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9" descr="LH_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0" descr="GEO01-05-04c-Y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1651" y="1095376"/>
            <a:ext cx="283051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4235" name="TPQuestion"/>
          <p:cNvSpPr>
            <a:spLocks noChangeArrowheads="1"/>
          </p:cNvSpPr>
          <p:nvPr/>
        </p:nvSpPr>
        <p:spPr bwMode="auto">
          <a:xfrm>
            <a:off x="2057401" y="1514475"/>
            <a:ext cx="45434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0"/>
              </a:spcBef>
              <a:spcAft>
                <a:spcPct val="0"/>
              </a:spcAft>
            </a:pPr>
            <a:r>
              <a:rPr lang="en-US" altLang="en-US" b="1">
                <a:solidFill>
                  <a:srgbClr val="E01B22"/>
                </a:solidFill>
              </a:rPr>
              <a:t>C.</a:t>
            </a:r>
            <a:r>
              <a:rPr lang="en-US" altLang="en-US" b="1">
                <a:solidFill>
                  <a:srgbClr val="00539D"/>
                </a:solidFill>
              </a:rPr>
              <a:t> Determine whether the statement </a:t>
            </a:r>
            <a:r>
              <a:rPr lang="en-US" altLang="en-US" b="1">
                <a:solidFill>
                  <a:srgbClr val="00539D"/>
                </a:solidFill>
                <a:sym typeface="Symbol" panose="05050102010706020507" pitchFamily="18" charset="2"/>
              </a:rPr>
              <a:t></a:t>
            </a:r>
            <a:r>
              <a:rPr lang="en-US" altLang="en-US" b="1" i="1">
                <a:solidFill>
                  <a:srgbClr val="00539D"/>
                </a:solidFill>
                <a:sym typeface="Symbol" panose="05050102010706020507" pitchFamily="18" charset="2"/>
              </a:rPr>
              <a:t>UAX </a:t>
            </a:r>
            <a:r>
              <a:rPr lang="en-US" altLang="en-US" b="1">
                <a:solidFill>
                  <a:srgbClr val="00539D"/>
                </a:solidFill>
                <a:sym typeface="Symbol" panose="05050102010706020507" pitchFamily="18" charset="2"/>
              </a:rPr>
              <a:t>is</a:t>
            </a:r>
            <a:r>
              <a:rPr lang="en-US" altLang="en-US" b="1" i="1">
                <a:solidFill>
                  <a:srgbClr val="00539D"/>
                </a:solidFill>
                <a:sym typeface="Symbol" panose="05050102010706020507" pitchFamily="18" charset="2"/>
              </a:rPr>
              <a:t> </a:t>
            </a:r>
            <a:r>
              <a:rPr lang="en-US" altLang="en-US" b="1">
                <a:solidFill>
                  <a:srgbClr val="00539D"/>
                </a:solidFill>
                <a:sym typeface="Symbol" panose="05050102010706020507" pitchFamily="18" charset="2"/>
              </a:rPr>
              <a:t>adjacent</a:t>
            </a:r>
            <a:r>
              <a:rPr lang="en-US" altLang="en-US" b="1" i="1">
                <a:solidFill>
                  <a:srgbClr val="00539D"/>
                </a:solidFill>
                <a:sym typeface="Symbol" panose="05050102010706020507" pitchFamily="18" charset="2"/>
              </a:rPr>
              <a:t> </a:t>
            </a:r>
            <a:r>
              <a:rPr lang="en-US" altLang="en-US" b="1">
                <a:solidFill>
                  <a:srgbClr val="00539D"/>
                </a:solidFill>
                <a:sym typeface="Symbol" panose="05050102010706020507" pitchFamily="18" charset="2"/>
              </a:rPr>
              <a:t>to</a:t>
            </a:r>
            <a:r>
              <a:rPr lang="en-US" altLang="en-US" b="1" i="1">
                <a:solidFill>
                  <a:srgbClr val="00539D"/>
                </a:solidFill>
                <a:sym typeface="Symbol" panose="05050102010706020507" pitchFamily="18" charset="2"/>
              </a:rPr>
              <a:t> </a:t>
            </a:r>
            <a:r>
              <a:rPr lang="en-US" altLang="en-US" b="1">
                <a:solidFill>
                  <a:srgbClr val="00539D"/>
                </a:solidFill>
                <a:sym typeface="Symbol" panose="05050102010706020507" pitchFamily="18" charset="2"/>
              </a:rPr>
              <a:t></a:t>
            </a:r>
            <a:r>
              <a:rPr lang="en-US" altLang="en-US" b="1" i="1">
                <a:solidFill>
                  <a:srgbClr val="00539D"/>
                </a:solidFill>
                <a:sym typeface="Symbol" panose="05050102010706020507" pitchFamily="18" charset="2"/>
              </a:rPr>
              <a:t>UXA </a:t>
            </a:r>
            <a:r>
              <a:rPr lang="en-US" altLang="en-US" b="1">
                <a:solidFill>
                  <a:srgbClr val="00539D"/>
                </a:solidFill>
                <a:sym typeface="Symbol" panose="05050102010706020507" pitchFamily="18" charset="2"/>
              </a:rPr>
              <a:t>can be assumed from the figure. </a:t>
            </a:r>
          </a:p>
        </p:txBody>
      </p:sp>
      <p:sp>
        <p:nvSpPr>
          <p:cNvPr id="564236" name="Oval 12"/>
          <p:cNvSpPr>
            <a:spLocks noChangeArrowheads="1"/>
          </p:cNvSpPr>
          <p:nvPr/>
        </p:nvSpPr>
        <p:spPr bwMode="auto">
          <a:xfrm>
            <a:off x="2471738" y="4284663"/>
            <a:ext cx="404812" cy="404812"/>
          </a:xfrm>
          <a:prstGeom prst="ellipse">
            <a:avLst/>
          </a:prstGeom>
          <a:solidFill>
            <a:srgbClr val="FFCC00"/>
          </a:solidFill>
          <a:ln w="25400">
            <a:solidFill>
              <a:srgbClr val="E01B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564237" name="TPAnswers"/>
          <p:cNvSpPr>
            <a:spLocks noChangeArrowheads="1"/>
          </p:cNvSpPr>
          <p:nvPr>
            <p:custDataLst>
              <p:tags r:id="rId5"/>
            </p:custDataLst>
          </p:nvPr>
        </p:nvSpPr>
        <p:spPr bwMode="auto">
          <a:xfrm>
            <a:off x="2441576" y="3333751"/>
            <a:ext cx="2790825" cy="144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A.</a:t>
            </a:r>
            <a:r>
              <a:rPr lang="pt-BR" altLang="en-US" b="1">
                <a:solidFill>
                  <a:schemeClr val="tx1"/>
                </a:solidFill>
                <a:sym typeface="Symbol" panose="05050102010706020507" pitchFamily="18" charset="2"/>
              </a:rPr>
              <a:t>	yes</a:t>
            </a:r>
          </a:p>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B.</a:t>
            </a:r>
            <a:r>
              <a:rPr lang="pt-BR" altLang="en-US" b="1">
                <a:solidFill>
                  <a:schemeClr val="tx1"/>
                </a:solidFill>
                <a:sym typeface="Symbol" panose="05050102010706020507" pitchFamily="18" charset="2"/>
              </a:rPr>
              <a:t>	no</a:t>
            </a:r>
          </a:p>
        </p:txBody>
      </p:sp>
    </p:spTree>
    <p:custDataLst>
      <p:tags r:id="rId2"/>
    </p:custDataLst>
    <p:controls>
      <mc:AlternateContent xmlns:mc="http://schemas.openxmlformats.org/markup-compatibility/2006">
        <mc:Choice xmlns:v="urn:schemas-microsoft-com:vml" Requires="v">
          <p:control spid="7173" r:id="rId6" imgW="2730600" imgH="1905120"/>
        </mc:Choice>
        <mc:Fallback>
          <p:control r:id="rId6" imgW="2730600" imgH="1905120">
            <p:pic>
              <p:nvPicPr>
                <p:cNvPr id="28674" name="ResponsePPTControl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7937500" y="4689475"/>
                  <a:ext cx="2730500" cy="1905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682671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4235"/>
                                        </p:tgtEl>
                                        <p:attrNameLst>
                                          <p:attrName>style.visibility</p:attrName>
                                        </p:attrNameLst>
                                      </p:cBhvr>
                                      <p:to>
                                        <p:strVal val="visible"/>
                                      </p:to>
                                    </p:set>
                                    <p:animEffect transition="in" filter="wipe(left)">
                                      <p:cBhvr>
                                        <p:cTn id="7" dur="500"/>
                                        <p:tgtEl>
                                          <p:spTgt spid="56423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64237"/>
                                        </p:tgtEl>
                                        <p:attrNameLst>
                                          <p:attrName>style.visibility</p:attrName>
                                        </p:attrNameLst>
                                      </p:cBhvr>
                                      <p:to>
                                        <p:strVal val="visible"/>
                                      </p:to>
                                    </p:set>
                                    <p:animEffect transition="in" filter="wipe(left)">
                                      <p:cBhvr>
                                        <p:cTn id="11" dur="500"/>
                                        <p:tgtEl>
                                          <p:spTgt spid="5642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64236"/>
                                        </p:tgtEl>
                                        <p:attrNameLst>
                                          <p:attrName>style.visibility</p:attrName>
                                        </p:attrNameLst>
                                      </p:cBhvr>
                                      <p:to>
                                        <p:strVal val="visible"/>
                                      </p:to>
                                    </p:set>
                                    <p:animEffect transition="in" filter="box(in)">
                                      <p:cBhvr>
                                        <p:cTn id="16" dur="500"/>
                                        <p:tgtEl>
                                          <p:spTgt spid="5642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64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64228" grpId="0" animBg="0"/>
      <p:bldP spid="564235" grpId="0" autoUpdateAnimBg="0"/>
      <p:bldP spid="564236" grpId="0" animBg="1"/>
      <p:bldP spid="56423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54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904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10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2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62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tLang="en-US" smtClean="0"/>
              <a:t>Lesson 5 KC1</a:t>
            </a:r>
          </a:p>
        </p:txBody>
      </p:sp>
      <p:pic>
        <p:nvPicPr>
          <p:cNvPr id="131075" name="Picture 10" descr="Math NAV-LessBack2">
            <a:hlinkClick r:id="" action="ppaction://noaction"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11" descr="LH_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2" name="Picture 12" descr="KC_P_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8889" y="1052514"/>
            <a:ext cx="4579937"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300919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2652"/>
                                        </p:tgtEl>
                                        <p:attrNameLst>
                                          <p:attrName>style.visibility</p:attrName>
                                        </p:attrNameLst>
                                      </p:cBhvr>
                                      <p:to>
                                        <p:strVal val="visible"/>
                                      </p:to>
                                    </p:set>
                                    <p:animEffect transition="in" filter="wipe(up)">
                                      <p:cBhvr>
                                        <p:cTn id="7" dur="500"/>
                                        <p:tgtEl>
                                          <p:spTgt spid="112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altLang="en-US" smtClean="0"/>
              <a:t>Lesson 5 Ex1</a:t>
            </a:r>
          </a:p>
        </p:txBody>
      </p:sp>
      <p:pic>
        <p:nvPicPr>
          <p:cNvPr id="268291" name="Picture 3" descr="Exampl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2" name="Picture 4" descr="EXAMPLEh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750" y="701676"/>
            <a:ext cx="2133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3" name="Text Box 5"/>
          <p:cNvSpPr txBox="1">
            <a:spLocks noChangeArrowheads="1"/>
          </p:cNvSpPr>
          <p:nvPr/>
        </p:nvSpPr>
        <p:spPr bwMode="auto">
          <a:xfrm>
            <a:off x="4030664" y="731988"/>
            <a:ext cx="5037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rPr>
              <a:t>Identify Angle Pairs</a:t>
            </a:r>
          </a:p>
        </p:txBody>
      </p:sp>
      <p:sp>
        <p:nvSpPr>
          <p:cNvPr id="268294" name="Rectangle 6"/>
          <p:cNvSpPr>
            <a:spLocks noChangeArrowheads="1"/>
          </p:cNvSpPr>
          <p:nvPr/>
        </p:nvSpPr>
        <p:spPr bwMode="auto">
          <a:xfrm>
            <a:off x="2400301" y="1503364"/>
            <a:ext cx="7705725"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ea typeface="Times New Roman" panose="02020603050405020304" pitchFamily="18" charset="0"/>
                <a:cs typeface="Arial" panose="020B0604020202020204" pitchFamily="34" charset="0"/>
              </a:rPr>
              <a:t>A.</a:t>
            </a:r>
            <a:r>
              <a:rPr lang="en-US" altLang="en-US" b="1">
                <a:solidFill>
                  <a:srgbClr val="00539D"/>
                </a:solidFill>
                <a:ea typeface="Times New Roman" panose="02020603050405020304" pitchFamily="18" charset="0"/>
                <a:cs typeface="Arial" panose="020B0604020202020204" pitchFamily="34" charset="0"/>
              </a:rPr>
              <a:t> Name two angles that form a linear pair.</a:t>
            </a:r>
          </a:p>
        </p:txBody>
      </p:sp>
      <p:sp>
        <p:nvSpPr>
          <p:cNvPr id="268295" name="Text Box 7"/>
          <p:cNvSpPr txBox="1">
            <a:spLocks noChangeArrowheads="1"/>
          </p:cNvSpPr>
          <p:nvPr/>
        </p:nvSpPr>
        <p:spPr bwMode="auto">
          <a:xfrm>
            <a:off x="2057400" y="2420938"/>
            <a:ext cx="39306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50000"/>
              </a:spcBef>
              <a:buClr>
                <a:srgbClr val="FFFFFF"/>
              </a:buClr>
            </a:pPr>
            <a:r>
              <a:rPr lang="en-US" altLang="en-US">
                <a:solidFill>
                  <a:schemeClr val="tx1"/>
                </a:solidFill>
                <a:ea typeface="Times New Roman" panose="02020603050405020304" pitchFamily="18" charset="0"/>
                <a:cs typeface="Arial" panose="020B0604020202020204" pitchFamily="34" charset="0"/>
              </a:rPr>
              <a:t>A linear pair is a pair of adjacent angles whose noncommon sides are opposite rays.</a:t>
            </a:r>
          </a:p>
        </p:txBody>
      </p:sp>
      <p:pic>
        <p:nvPicPr>
          <p:cNvPr id="132104" name="Picture 9" descr="Math NAV-LessBack2">
            <a:hlinkClick r:id="" action="ppaction://noaction" highlightClick="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10" descr="LH_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300" name="Picture 12" descr="GEO01-05-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2264" y="2024063"/>
            <a:ext cx="3125787"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301" name="Picture 13" descr="GEO_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4438" y="4508501"/>
            <a:ext cx="73406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914417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68292"/>
                                        </p:tgtEl>
                                        <p:attrNameLst>
                                          <p:attrName>style.visibility</p:attrName>
                                        </p:attrNameLst>
                                      </p:cBhvr>
                                      <p:to>
                                        <p:strVal val="visible"/>
                                      </p:to>
                                    </p:set>
                                    <p:animEffect transition="in" filter="wipe(left)">
                                      <p:cBhvr>
                                        <p:cTn id="7" dur="500"/>
                                        <p:tgtEl>
                                          <p:spTgt spid="26829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8293"/>
                                        </p:tgtEl>
                                        <p:attrNameLst>
                                          <p:attrName>style.visibility</p:attrName>
                                        </p:attrNameLst>
                                      </p:cBhvr>
                                      <p:to>
                                        <p:strVal val="visible"/>
                                      </p:to>
                                    </p:set>
                                    <p:animEffect transition="in" filter="wipe(left)">
                                      <p:cBhvr>
                                        <p:cTn id="11" dur="500"/>
                                        <p:tgtEl>
                                          <p:spTgt spid="268293"/>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268291"/>
                                        </p:tgtEl>
                                        <p:attrNameLst>
                                          <p:attrName>style.visibility</p:attrName>
                                        </p:attrNameLst>
                                      </p:cBhvr>
                                      <p:to>
                                        <p:strVal val="visible"/>
                                      </p:to>
                                    </p:set>
                                    <p:animEffect transition="in" filter="box(out)">
                                      <p:cBhvr>
                                        <p:cTn id="15" dur="500"/>
                                        <p:tgtEl>
                                          <p:spTgt spid="268291"/>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8294">
                                            <p:txEl>
                                              <p:pRg st="0" end="0"/>
                                            </p:txEl>
                                          </p:spTgt>
                                        </p:tgtEl>
                                        <p:attrNameLst>
                                          <p:attrName>style.visibility</p:attrName>
                                        </p:attrNameLst>
                                      </p:cBhvr>
                                      <p:to>
                                        <p:strVal val="visible"/>
                                      </p:to>
                                    </p:set>
                                    <p:animEffect transition="in" filter="wipe(left)">
                                      <p:cBhvr>
                                        <p:cTn id="19" dur="500"/>
                                        <p:tgtEl>
                                          <p:spTgt spid="268294">
                                            <p:txEl>
                                              <p:pRg st="0" end="0"/>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268300"/>
                                        </p:tgtEl>
                                        <p:attrNameLst>
                                          <p:attrName>style.visibility</p:attrName>
                                        </p:attrNameLst>
                                      </p:cBhvr>
                                      <p:to>
                                        <p:strVal val="visible"/>
                                      </p:to>
                                    </p:set>
                                    <p:animEffect transition="in" filter="wipe(left)">
                                      <p:cBhvr>
                                        <p:cTn id="23" dur="500"/>
                                        <p:tgtEl>
                                          <p:spTgt spid="2683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8295">
                                            <p:txEl>
                                              <p:pRg st="0" end="0"/>
                                            </p:txEl>
                                          </p:spTgt>
                                        </p:tgtEl>
                                        <p:attrNameLst>
                                          <p:attrName>style.visibility</p:attrName>
                                        </p:attrNameLst>
                                      </p:cBhvr>
                                      <p:to>
                                        <p:strVal val="visible"/>
                                      </p:to>
                                    </p:set>
                                    <p:animEffect transition="in" filter="wipe(left)">
                                      <p:cBhvr>
                                        <p:cTn id="28" dur="500"/>
                                        <p:tgtEl>
                                          <p:spTgt spid="268295">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68301"/>
                                        </p:tgtEl>
                                        <p:attrNameLst>
                                          <p:attrName>style.visibility</p:attrName>
                                        </p:attrNameLst>
                                      </p:cBhvr>
                                      <p:to>
                                        <p:strVal val="visible"/>
                                      </p:to>
                                    </p:set>
                                    <p:animEffect transition="in" filter="wipe(left)">
                                      <p:cBhvr>
                                        <p:cTn id="33" dur="500"/>
                                        <p:tgtEl>
                                          <p:spTgt spid="268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autoUpdateAnimBg="0"/>
      <p:bldP spid="268294" grpId="0" build="p" autoUpdateAnimBg="0" advAuto="0"/>
      <p:bldP spid="2682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smtClean="0"/>
              <a:t>Lesson 5 Ex1</a:t>
            </a:r>
          </a:p>
        </p:txBody>
      </p:sp>
      <p:pic>
        <p:nvPicPr>
          <p:cNvPr id="133123" name="Picture 3" descr="Exampl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4" name="Picture 4" descr="EXAMPLEh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750" y="701676"/>
            <a:ext cx="2133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Text Box 5"/>
          <p:cNvSpPr txBox="1">
            <a:spLocks noChangeArrowheads="1"/>
          </p:cNvSpPr>
          <p:nvPr/>
        </p:nvSpPr>
        <p:spPr bwMode="auto">
          <a:xfrm>
            <a:off x="4030664" y="731988"/>
            <a:ext cx="5037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ea typeface="Times New Roman" panose="02020603050405020304" pitchFamily="18" charset="0"/>
                <a:cs typeface="Arial" panose="020B0604020202020204" pitchFamily="34" charset="0"/>
              </a:rPr>
              <a:t>Identify Angle Pairs</a:t>
            </a:r>
          </a:p>
        </p:txBody>
      </p:sp>
      <p:sp>
        <p:nvSpPr>
          <p:cNvPr id="113670" name="Rectangle 6"/>
          <p:cNvSpPr>
            <a:spLocks noChangeArrowheads="1"/>
          </p:cNvSpPr>
          <p:nvPr/>
        </p:nvSpPr>
        <p:spPr bwMode="auto">
          <a:xfrm>
            <a:off x="2400301" y="1503364"/>
            <a:ext cx="7705725" cy="46166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r>
              <a:rPr lang="en-US" altLang="en-US" b="1">
                <a:solidFill>
                  <a:srgbClr val="E01B22"/>
                </a:solidFill>
                <a:ea typeface="Times New Roman" panose="02020603050405020304" pitchFamily="18" charset="0"/>
                <a:cs typeface="Arial" panose="020B0604020202020204" pitchFamily="34" charset="0"/>
              </a:rPr>
              <a:t>B.</a:t>
            </a:r>
            <a:r>
              <a:rPr lang="en-US" altLang="en-US" b="1">
                <a:solidFill>
                  <a:srgbClr val="00539D"/>
                </a:solidFill>
                <a:ea typeface="Times New Roman" panose="02020603050405020304" pitchFamily="18" charset="0"/>
                <a:cs typeface="Arial" panose="020B0604020202020204" pitchFamily="34" charset="0"/>
              </a:rPr>
              <a:t> Name two acute vertical angles.</a:t>
            </a:r>
          </a:p>
        </p:txBody>
      </p:sp>
      <p:sp>
        <p:nvSpPr>
          <p:cNvPr id="113671" name="Text Box 7"/>
          <p:cNvSpPr txBox="1">
            <a:spLocks noChangeArrowheads="1"/>
          </p:cNvSpPr>
          <p:nvPr/>
        </p:nvSpPr>
        <p:spPr bwMode="auto">
          <a:xfrm>
            <a:off x="2057400" y="2528889"/>
            <a:ext cx="45783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50000"/>
              </a:spcBef>
              <a:buClr>
                <a:srgbClr val="FFFFFF"/>
              </a:buClr>
            </a:pPr>
            <a:r>
              <a:rPr lang="en-US" altLang="en-US">
                <a:solidFill>
                  <a:schemeClr val="tx1"/>
                </a:solidFill>
                <a:ea typeface="Times New Roman" panose="02020603050405020304" pitchFamily="18" charset="0"/>
                <a:cs typeface="Arial" panose="020B0604020202020204" pitchFamily="34" charset="0"/>
              </a:rPr>
              <a:t>There are four acute angles shown. There is one pair of vertical angles.</a:t>
            </a:r>
          </a:p>
        </p:txBody>
      </p:sp>
      <p:pic>
        <p:nvPicPr>
          <p:cNvPr id="133128" name="Picture 10" descr="Math NAV-LessBack2">
            <a:hlinkClick r:id="" action="ppaction://noaction" highlightClick="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9" name="Picture 11" descr="LH_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Picture 13" descr="GEO01-05-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2264" y="2024063"/>
            <a:ext cx="3125787"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8" name="Picture 14" descr="GEO_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3326" y="4819651"/>
            <a:ext cx="63595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377981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670"/>
                                        </p:tgtEl>
                                        <p:attrNameLst>
                                          <p:attrName>style.visibility</p:attrName>
                                        </p:attrNameLst>
                                      </p:cBhvr>
                                      <p:to>
                                        <p:strVal val="visible"/>
                                      </p:to>
                                    </p:set>
                                    <p:animEffect transition="in" filter="wipe(left)">
                                      <p:cBhvr>
                                        <p:cTn id="7" dur="500"/>
                                        <p:tgtEl>
                                          <p:spTgt spid="1136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71">
                                            <p:txEl>
                                              <p:pRg st="0" end="0"/>
                                            </p:txEl>
                                          </p:spTgt>
                                        </p:tgtEl>
                                        <p:attrNameLst>
                                          <p:attrName>style.visibility</p:attrName>
                                        </p:attrNameLst>
                                      </p:cBhvr>
                                      <p:to>
                                        <p:strVal val="visible"/>
                                      </p:to>
                                    </p:set>
                                    <p:animEffect transition="in" filter="wipe(left)">
                                      <p:cBhvr>
                                        <p:cTn id="12" dur="500"/>
                                        <p:tgtEl>
                                          <p:spTgt spid="1136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3678"/>
                                        </p:tgtEl>
                                        <p:attrNameLst>
                                          <p:attrName>style.visibility</p:attrName>
                                        </p:attrNameLst>
                                      </p:cBhvr>
                                      <p:to>
                                        <p:strVal val="visible"/>
                                      </p:to>
                                    </p:set>
                                    <p:animEffect transition="in" filter="wipe(left)">
                                      <p:cBhvr>
                                        <p:cTn id="17" dur="500"/>
                                        <p:tgtEl>
                                          <p:spTgt spid="113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utoUpdateAnimBg="0"/>
      <p:bldP spid="1136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PAnswers"/>
          <p:cNvSpPr>
            <a:spLocks noGrp="1" noChangeArrowheads="1"/>
          </p:cNvSpPr>
          <p:nvPr>
            <p:ph type="body" idx="1"/>
            <p:custDataLst>
              <p:tags r:id="rId3"/>
            </p:custDataLst>
          </p:nvPr>
        </p:nvSpPr>
        <p:spPr bwMode="hidden">
          <a:xfrm>
            <a:off x="8686800" y="4495800"/>
            <a:ext cx="1447800" cy="1524000"/>
          </a:xfrm>
        </p:spPr>
        <p:txBody>
          <a:bodyPr>
            <a:normAutofit lnSpcReduction="10000"/>
          </a:bodyPr>
          <a:lstStyle/>
          <a:p>
            <a:pPr marL="609600" indent="-609600">
              <a:buFontTx/>
              <a:buAutoNum type="alphaUcPeriod"/>
            </a:pPr>
            <a:r>
              <a:rPr lang="en-US" altLang="en-US" sz="2000">
                <a:solidFill>
                  <a:schemeClr val="bg1"/>
                </a:solidFill>
              </a:rPr>
              <a:t>A</a:t>
            </a:r>
          </a:p>
          <a:p>
            <a:pPr marL="609600" indent="-609600">
              <a:buFontTx/>
              <a:buAutoNum type="alphaUcPeriod"/>
            </a:pPr>
            <a:r>
              <a:rPr lang="en-US" altLang="en-US" sz="2000">
                <a:solidFill>
                  <a:schemeClr val="bg1"/>
                </a:solidFill>
              </a:rPr>
              <a:t>B</a:t>
            </a:r>
          </a:p>
          <a:p>
            <a:pPr marL="609600" indent="-609600">
              <a:buFontTx/>
              <a:buAutoNum type="alphaUcPeriod"/>
            </a:pPr>
            <a:r>
              <a:rPr lang="en-US" altLang="en-US" sz="2000">
                <a:solidFill>
                  <a:schemeClr val="bg1"/>
                </a:solidFill>
              </a:rPr>
              <a:t>C</a:t>
            </a:r>
          </a:p>
          <a:p>
            <a:pPr marL="609600" indent="-609600">
              <a:buFontTx/>
              <a:buAutoNum type="alphaUcPeriod"/>
            </a:pPr>
            <a:r>
              <a:rPr lang="en-US" altLang="en-US" sz="2000">
                <a:solidFill>
                  <a:schemeClr val="bg1"/>
                </a:solidFill>
              </a:rPr>
              <a:t>D</a:t>
            </a:r>
          </a:p>
        </p:txBody>
      </p:sp>
      <p:sp>
        <p:nvSpPr>
          <p:cNvPr id="22532" name="TPQuestion"/>
          <p:cNvSpPr>
            <a:spLocks noGrp="1" noChangeArrowheads="1"/>
          </p:cNvSpPr>
          <p:nvPr>
            <p:ph type="title"/>
          </p:nvPr>
        </p:nvSpPr>
        <p:spPr>
          <a:xfrm>
            <a:off x="2447925" y="6924675"/>
            <a:ext cx="8229600" cy="274638"/>
          </a:xfrm>
        </p:spPr>
        <p:txBody>
          <a:bodyPr>
            <a:normAutofit fontScale="90000"/>
          </a:bodyPr>
          <a:lstStyle/>
          <a:p>
            <a:pPr eaLnBrk="1" hangingPunct="1"/>
            <a:r>
              <a:rPr lang="en-US" altLang="en-US" smtClean="0"/>
              <a:t>Lesson 5 CYP1</a:t>
            </a:r>
          </a:p>
        </p:txBody>
      </p:sp>
      <p:graphicFrame>
        <p:nvGraphicFramePr>
          <p:cNvPr id="560132" name="TPChart"/>
          <p:cNvGraphicFramePr>
            <a:graphicFrameLocks noChangeAspect="1"/>
          </p:cNvGraphicFramePr>
          <p:nvPr>
            <p:custDataLst>
              <p:tags r:id="rId4"/>
            </p:custDataLst>
          </p:nvPr>
        </p:nvGraphicFramePr>
        <p:xfrm>
          <a:off x="6418263" y="3681414"/>
          <a:ext cx="2176462" cy="2447925"/>
        </p:xfrm>
        <a:graphic>
          <a:graphicData uri="http://schemas.openxmlformats.org/presentationml/2006/ole">
            <mc:AlternateContent xmlns:mc="http://schemas.openxmlformats.org/markup-compatibility/2006">
              <mc:Choice xmlns:v="urn:schemas-microsoft-com:vml" Requires="v">
                <p:oleObj spid="_x0000_s1028" name="Chart" r:id="rId9" imgW="4572000" imgH="5143500" progId="MSGraph.Chart.8">
                  <p:embed followColorScheme="full"/>
                </p:oleObj>
              </mc:Choice>
              <mc:Fallback>
                <p:oleObj name="Chart" r:id="rId9" imgW="4572000" imgH="5143500" progId="MSGraph.Chart.8">
                  <p:embed followColorScheme="full"/>
                  <p:pic>
                    <p:nvPicPr>
                      <p:cNvPr id="0" name=""/>
                      <p:cNvPicPr>
                        <a:picLocks noChangeAspect="1" noChangeArrowheads="1"/>
                      </p:cNvPicPr>
                      <p:nvPr/>
                    </p:nvPicPr>
                    <p:blipFill>
                      <a:blip r:embed="rId10"/>
                      <a:srcRect/>
                      <a:stretch>
                        <a:fillRect/>
                      </a:stretch>
                    </p:blipFill>
                    <p:spPr bwMode="auto">
                      <a:xfrm>
                        <a:off x="6418263" y="3681414"/>
                        <a:ext cx="2176462"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0133" name="Oval 5"/>
          <p:cNvSpPr>
            <a:spLocks noChangeArrowheads="1"/>
          </p:cNvSpPr>
          <p:nvPr/>
        </p:nvSpPr>
        <p:spPr bwMode="auto">
          <a:xfrm>
            <a:off x="2471738" y="3465513"/>
            <a:ext cx="404812" cy="404812"/>
          </a:xfrm>
          <a:prstGeom prst="ellipse">
            <a:avLst/>
          </a:prstGeom>
          <a:solidFill>
            <a:srgbClr val="FFCC00"/>
          </a:solidFill>
          <a:ln w="25400">
            <a:solidFill>
              <a:srgbClr val="E01B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560134" name="TPAnswers"/>
          <p:cNvSpPr>
            <a:spLocks noChangeArrowheads="1"/>
          </p:cNvSpPr>
          <p:nvPr>
            <p:custDataLst>
              <p:tags r:id="rId5"/>
            </p:custDataLst>
          </p:nvPr>
        </p:nvSpPr>
        <p:spPr bwMode="auto">
          <a:xfrm>
            <a:off x="2438400" y="2498725"/>
            <a:ext cx="3729038" cy="340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A.</a:t>
            </a:r>
            <a:r>
              <a:rPr lang="pt-BR" altLang="en-US" b="1">
                <a:solidFill>
                  <a:schemeClr val="tx1"/>
                </a:solidFill>
                <a:sym typeface="Symbol" panose="05050102010706020507" pitchFamily="18" charset="2"/>
              </a:rPr>
              <a:t>	</a:t>
            </a:r>
            <a:r>
              <a:rPr lang="pt-BR" altLang="en-US" b="1" i="1">
                <a:solidFill>
                  <a:schemeClr val="tx1"/>
                </a:solidFill>
                <a:sym typeface="Symbol" panose="05050102010706020507" pitchFamily="18" charset="2"/>
              </a:rPr>
              <a:t>CAD</a:t>
            </a:r>
            <a:r>
              <a:rPr lang="pt-BR" altLang="en-US" b="1">
                <a:solidFill>
                  <a:schemeClr val="tx1"/>
                </a:solidFill>
                <a:sym typeface="Symbol" panose="05050102010706020507" pitchFamily="18" charset="2"/>
              </a:rPr>
              <a:t> and </a:t>
            </a:r>
            <a:r>
              <a:rPr lang="pt-BR" altLang="en-US" b="1" i="1">
                <a:solidFill>
                  <a:schemeClr val="tx1"/>
                </a:solidFill>
                <a:sym typeface="Symbol" panose="05050102010706020507" pitchFamily="18" charset="2"/>
              </a:rPr>
              <a:t>DAE</a:t>
            </a:r>
          </a:p>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B.</a:t>
            </a:r>
            <a:r>
              <a:rPr lang="pt-BR" altLang="en-US" b="1">
                <a:solidFill>
                  <a:schemeClr val="tx1"/>
                </a:solidFill>
                <a:sym typeface="Symbol" panose="05050102010706020507" pitchFamily="18" charset="2"/>
              </a:rPr>
              <a:t>	</a:t>
            </a:r>
            <a:r>
              <a:rPr lang="pt-BR" altLang="en-US" b="1" i="1">
                <a:solidFill>
                  <a:schemeClr val="tx1"/>
                </a:solidFill>
                <a:sym typeface="Symbol" panose="05050102010706020507" pitchFamily="18" charset="2"/>
              </a:rPr>
              <a:t>FAE</a:t>
            </a:r>
            <a:r>
              <a:rPr lang="pt-BR" altLang="en-US" b="1">
                <a:solidFill>
                  <a:schemeClr val="tx1"/>
                </a:solidFill>
                <a:sym typeface="Symbol" panose="05050102010706020507" pitchFamily="18" charset="2"/>
              </a:rPr>
              <a:t> and </a:t>
            </a:r>
            <a:r>
              <a:rPr lang="pt-BR" altLang="en-US" b="1" i="1">
                <a:solidFill>
                  <a:schemeClr val="tx1"/>
                </a:solidFill>
                <a:sym typeface="Symbol" panose="05050102010706020507" pitchFamily="18" charset="2"/>
              </a:rPr>
              <a:t>FAN</a:t>
            </a:r>
            <a:endParaRPr lang="pt-BR" altLang="en-US" b="1">
              <a:solidFill>
                <a:schemeClr val="tx1"/>
              </a:solidFill>
              <a:sym typeface="Symbol" panose="05050102010706020507" pitchFamily="18" charset="2"/>
            </a:endParaRPr>
          </a:p>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C.</a:t>
            </a:r>
            <a:r>
              <a:rPr lang="pt-BR" altLang="en-US" b="1">
                <a:solidFill>
                  <a:schemeClr val="tx1"/>
                </a:solidFill>
                <a:sym typeface="Symbol" panose="05050102010706020507" pitchFamily="18" charset="2"/>
              </a:rPr>
              <a:t>	</a:t>
            </a:r>
            <a:r>
              <a:rPr lang="pt-BR" altLang="en-US" b="1" i="1">
                <a:solidFill>
                  <a:schemeClr val="tx1"/>
                </a:solidFill>
                <a:sym typeface="Symbol" panose="05050102010706020507" pitchFamily="18" charset="2"/>
              </a:rPr>
              <a:t>CAB</a:t>
            </a:r>
            <a:r>
              <a:rPr lang="pt-BR" altLang="en-US" b="1">
                <a:solidFill>
                  <a:schemeClr val="tx1"/>
                </a:solidFill>
                <a:sym typeface="Symbol" panose="05050102010706020507" pitchFamily="18" charset="2"/>
              </a:rPr>
              <a:t> and </a:t>
            </a:r>
            <a:r>
              <a:rPr lang="pt-BR" altLang="en-US" b="1" i="1">
                <a:solidFill>
                  <a:schemeClr val="tx1"/>
                </a:solidFill>
                <a:sym typeface="Symbol" panose="05050102010706020507" pitchFamily="18" charset="2"/>
              </a:rPr>
              <a:t>NAB</a:t>
            </a:r>
            <a:endParaRPr lang="pt-BR" altLang="en-US" b="1">
              <a:solidFill>
                <a:schemeClr val="tx1"/>
              </a:solidFill>
              <a:sym typeface="Symbol" panose="05050102010706020507" pitchFamily="18" charset="2"/>
            </a:endParaRPr>
          </a:p>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D.</a:t>
            </a:r>
            <a:r>
              <a:rPr lang="pt-BR" altLang="en-US" b="1">
                <a:solidFill>
                  <a:schemeClr val="tx1"/>
                </a:solidFill>
                <a:sym typeface="Symbol" panose="05050102010706020507" pitchFamily="18" charset="2"/>
              </a:rPr>
              <a:t>	</a:t>
            </a:r>
            <a:r>
              <a:rPr lang="pt-BR" altLang="en-US" b="1" i="1">
                <a:solidFill>
                  <a:schemeClr val="tx1"/>
                </a:solidFill>
                <a:sym typeface="Symbol" panose="05050102010706020507" pitchFamily="18" charset="2"/>
              </a:rPr>
              <a:t>BAD</a:t>
            </a:r>
            <a:r>
              <a:rPr lang="pt-BR" altLang="en-US" b="1">
                <a:solidFill>
                  <a:schemeClr val="tx1"/>
                </a:solidFill>
                <a:sym typeface="Symbol" panose="05050102010706020507" pitchFamily="18" charset="2"/>
              </a:rPr>
              <a:t> and </a:t>
            </a:r>
            <a:r>
              <a:rPr lang="pt-BR" altLang="en-US" b="1" i="1">
                <a:solidFill>
                  <a:schemeClr val="tx1"/>
                </a:solidFill>
                <a:sym typeface="Symbol" panose="05050102010706020507" pitchFamily="18" charset="2"/>
              </a:rPr>
              <a:t>DAC</a:t>
            </a:r>
          </a:p>
        </p:txBody>
      </p:sp>
      <p:sp>
        <p:nvSpPr>
          <p:cNvPr id="560135" name="TPQuestion"/>
          <p:cNvSpPr>
            <a:spLocks noChangeArrowheads="1"/>
          </p:cNvSpPr>
          <p:nvPr/>
        </p:nvSpPr>
        <p:spPr bwMode="auto">
          <a:xfrm>
            <a:off x="2057401" y="1504951"/>
            <a:ext cx="5154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0"/>
              </a:spcBef>
              <a:spcAft>
                <a:spcPct val="0"/>
              </a:spcAft>
            </a:pPr>
            <a:r>
              <a:rPr lang="en-US" altLang="en-US" b="1">
                <a:solidFill>
                  <a:srgbClr val="E01B22"/>
                </a:solidFill>
              </a:rPr>
              <a:t>A.</a:t>
            </a:r>
            <a:r>
              <a:rPr lang="en-US" altLang="en-US" b="1">
                <a:solidFill>
                  <a:srgbClr val="00539D"/>
                </a:solidFill>
              </a:rPr>
              <a:t> Name two adjacent angles whose sum is less than 90.</a:t>
            </a:r>
          </a:p>
        </p:txBody>
      </p:sp>
      <p:pic>
        <p:nvPicPr>
          <p:cNvPr id="560136" name="Picture 8" descr="Example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9" descr="CheckPoint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83650" y="5802314"/>
            <a:ext cx="13462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0138" name="Picture 10" descr="CheckProgres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6900" y="711201"/>
            <a:ext cx="4038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1" descr="Math NAV-LessBack2">
            <a:hlinkClick r:id="" action="ppaction://noaction" highlightClick="1"/>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2" descr="LH_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0141" name="Picture 13" descr="GEO01-05-01b-Y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32689" y="1095376"/>
            <a:ext cx="22002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ontrols>
      <mc:AlternateContent xmlns:mc="http://schemas.openxmlformats.org/markup-compatibility/2006">
        <mc:Choice xmlns:v="urn:schemas-microsoft-com:vml" Requires="v">
          <p:control spid="1029" r:id="rId6" imgW="2730600" imgH="1905120"/>
        </mc:Choice>
        <mc:Fallback>
          <p:control r:id="rId6" imgW="2730600" imgH="1905120">
            <p:pic>
              <p:nvPicPr>
                <p:cNvPr id="22530" name="ResponsePPTControl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7937500" y="4689475"/>
                  <a:ext cx="2730500" cy="1905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5189099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60138"/>
                                        </p:tgtEl>
                                        <p:attrNameLst>
                                          <p:attrName>style.visibility</p:attrName>
                                        </p:attrNameLst>
                                      </p:cBhvr>
                                      <p:to>
                                        <p:strVal val="visible"/>
                                      </p:to>
                                    </p:set>
                                    <p:animEffect transition="in" filter="wipe(left)">
                                      <p:cBhvr>
                                        <p:cTn id="7" dur="500"/>
                                        <p:tgtEl>
                                          <p:spTgt spid="560138"/>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560136"/>
                                        </p:tgtEl>
                                        <p:attrNameLst>
                                          <p:attrName>style.visibility</p:attrName>
                                        </p:attrNameLst>
                                      </p:cBhvr>
                                      <p:to>
                                        <p:strVal val="visible"/>
                                      </p:to>
                                    </p:set>
                                    <p:animEffect transition="in" filter="box(out)">
                                      <p:cBhvr>
                                        <p:cTn id="11" dur="500"/>
                                        <p:tgtEl>
                                          <p:spTgt spid="56013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60135"/>
                                        </p:tgtEl>
                                        <p:attrNameLst>
                                          <p:attrName>style.visibility</p:attrName>
                                        </p:attrNameLst>
                                      </p:cBhvr>
                                      <p:to>
                                        <p:strVal val="visible"/>
                                      </p:to>
                                    </p:set>
                                    <p:animEffect transition="in" filter="wipe(left)">
                                      <p:cBhvr>
                                        <p:cTn id="15" dur="500"/>
                                        <p:tgtEl>
                                          <p:spTgt spid="560135"/>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60141"/>
                                        </p:tgtEl>
                                        <p:attrNameLst>
                                          <p:attrName>style.visibility</p:attrName>
                                        </p:attrNameLst>
                                      </p:cBhvr>
                                      <p:to>
                                        <p:strVal val="visible"/>
                                      </p:to>
                                    </p:set>
                                    <p:animEffect transition="in" filter="wipe(left)">
                                      <p:cBhvr>
                                        <p:cTn id="19" dur="500"/>
                                        <p:tgtEl>
                                          <p:spTgt spid="560141"/>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60134"/>
                                        </p:tgtEl>
                                        <p:attrNameLst>
                                          <p:attrName>style.visibility</p:attrName>
                                        </p:attrNameLst>
                                      </p:cBhvr>
                                      <p:to>
                                        <p:strVal val="visible"/>
                                      </p:to>
                                    </p:set>
                                    <p:animEffect transition="in" filter="wipe(left)">
                                      <p:cBhvr>
                                        <p:cTn id="23" dur="500"/>
                                        <p:tgtEl>
                                          <p:spTgt spid="5601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60133"/>
                                        </p:tgtEl>
                                        <p:attrNameLst>
                                          <p:attrName>style.visibility</p:attrName>
                                        </p:attrNameLst>
                                      </p:cBhvr>
                                      <p:to>
                                        <p:strVal val="visible"/>
                                      </p:to>
                                    </p:set>
                                    <p:animEffect transition="in" filter="box(in)">
                                      <p:cBhvr>
                                        <p:cTn id="28" dur="500"/>
                                        <p:tgtEl>
                                          <p:spTgt spid="5601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560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60132" grpId="0" animBg="0"/>
      <p:bldP spid="560133" grpId="0" animBg="1"/>
      <p:bldP spid="560134" grpId="0" autoUpdateAnimBg="0"/>
      <p:bldP spid="56013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PAnswers"/>
          <p:cNvSpPr>
            <a:spLocks noGrp="1" noChangeArrowheads="1"/>
          </p:cNvSpPr>
          <p:nvPr>
            <p:ph type="body" idx="1"/>
            <p:custDataLst>
              <p:tags r:id="rId3"/>
            </p:custDataLst>
          </p:nvPr>
        </p:nvSpPr>
        <p:spPr bwMode="hidden">
          <a:xfrm>
            <a:off x="8686800" y="4495800"/>
            <a:ext cx="1447800" cy="1524000"/>
          </a:xfrm>
        </p:spPr>
        <p:txBody>
          <a:bodyPr>
            <a:normAutofit lnSpcReduction="10000"/>
          </a:bodyPr>
          <a:lstStyle/>
          <a:p>
            <a:pPr marL="609600" indent="-609600">
              <a:buFontTx/>
              <a:buAutoNum type="alphaUcPeriod"/>
            </a:pPr>
            <a:r>
              <a:rPr lang="en-US" altLang="en-US" sz="2000">
                <a:solidFill>
                  <a:schemeClr val="bg1"/>
                </a:solidFill>
              </a:rPr>
              <a:t>A</a:t>
            </a:r>
          </a:p>
          <a:p>
            <a:pPr marL="609600" indent="-609600">
              <a:buFontTx/>
              <a:buAutoNum type="alphaUcPeriod"/>
            </a:pPr>
            <a:r>
              <a:rPr lang="en-US" altLang="en-US" sz="2000">
                <a:solidFill>
                  <a:schemeClr val="bg1"/>
                </a:solidFill>
              </a:rPr>
              <a:t>B</a:t>
            </a:r>
          </a:p>
          <a:p>
            <a:pPr marL="609600" indent="-609600">
              <a:buFontTx/>
              <a:buAutoNum type="alphaUcPeriod"/>
            </a:pPr>
            <a:r>
              <a:rPr lang="en-US" altLang="en-US" sz="2000">
                <a:solidFill>
                  <a:schemeClr val="bg1"/>
                </a:solidFill>
              </a:rPr>
              <a:t>C</a:t>
            </a:r>
          </a:p>
          <a:p>
            <a:pPr marL="609600" indent="-609600">
              <a:buFontTx/>
              <a:buAutoNum type="alphaUcPeriod"/>
            </a:pPr>
            <a:r>
              <a:rPr lang="en-US" altLang="en-US" sz="2000">
                <a:solidFill>
                  <a:schemeClr val="bg1"/>
                </a:solidFill>
              </a:rPr>
              <a:t>D</a:t>
            </a:r>
          </a:p>
        </p:txBody>
      </p:sp>
      <p:sp>
        <p:nvSpPr>
          <p:cNvPr id="23556" name="TPQuestion"/>
          <p:cNvSpPr>
            <a:spLocks noGrp="1" noChangeArrowheads="1"/>
          </p:cNvSpPr>
          <p:nvPr>
            <p:ph type="title"/>
          </p:nvPr>
        </p:nvSpPr>
        <p:spPr>
          <a:xfrm>
            <a:off x="2447925" y="6924675"/>
            <a:ext cx="8229600" cy="274638"/>
          </a:xfrm>
        </p:spPr>
        <p:txBody>
          <a:bodyPr>
            <a:normAutofit fontScale="90000"/>
          </a:bodyPr>
          <a:lstStyle/>
          <a:p>
            <a:pPr eaLnBrk="1" hangingPunct="1"/>
            <a:r>
              <a:rPr lang="en-US" altLang="en-US" smtClean="0"/>
              <a:t>Lesson 5 CYP1</a:t>
            </a:r>
          </a:p>
        </p:txBody>
      </p:sp>
      <p:graphicFrame>
        <p:nvGraphicFramePr>
          <p:cNvPr id="114692" name="TPChart"/>
          <p:cNvGraphicFramePr>
            <a:graphicFrameLocks noChangeAspect="1"/>
          </p:cNvGraphicFramePr>
          <p:nvPr>
            <p:custDataLst>
              <p:tags r:id="rId4"/>
            </p:custDataLst>
          </p:nvPr>
        </p:nvGraphicFramePr>
        <p:xfrm>
          <a:off x="6418263" y="3681414"/>
          <a:ext cx="2176462" cy="2447925"/>
        </p:xfrm>
        <a:graphic>
          <a:graphicData uri="http://schemas.openxmlformats.org/presentationml/2006/ole">
            <mc:AlternateContent xmlns:mc="http://schemas.openxmlformats.org/markup-compatibility/2006">
              <mc:Choice xmlns:v="urn:schemas-microsoft-com:vml" Requires="v">
                <p:oleObj spid="_x0000_s2052" name="Chart" r:id="rId9" imgW="4572000" imgH="5143500" progId="MSGraph.Chart.8">
                  <p:embed followColorScheme="full"/>
                </p:oleObj>
              </mc:Choice>
              <mc:Fallback>
                <p:oleObj name="Chart" r:id="rId9" imgW="4572000" imgH="5143500" progId="MSGraph.Chart.8">
                  <p:embed followColorScheme="full"/>
                  <p:pic>
                    <p:nvPicPr>
                      <p:cNvPr id="0" name=""/>
                      <p:cNvPicPr>
                        <a:picLocks noChangeAspect="1" noChangeArrowheads="1"/>
                      </p:cNvPicPr>
                      <p:nvPr/>
                    </p:nvPicPr>
                    <p:blipFill>
                      <a:blip r:embed="rId10"/>
                      <a:srcRect/>
                      <a:stretch>
                        <a:fillRect/>
                      </a:stretch>
                    </p:blipFill>
                    <p:spPr bwMode="auto">
                      <a:xfrm>
                        <a:off x="6418263" y="3681414"/>
                        <a:ext cx="2176462"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693" name="Oval 5"/>
          <p:cNvSpPr>
            <a:spLocks noChangeArrowheads="1"/>
          </p:cNvSpPr>
          <p:nvPr/>
        </p:nvSpPr>
        <p:spPr bwMode="auto">
          <a:xfrm>
            <a:off x="2471738" y="5040313"/>
            <a:ext cx="404812" cy="404812"/>
          </a:xfrm>
          <a:prstGeom prst="ellipse">
            <a:avLst/>
          </a:prstGeom>
          <a:solidFill>
            <a:srgbClr val="FFCC00"/>
          </a:solidFill>
          <a:ln w="25400">
            <a:solidFill>
              <a:srgbClr val="E01B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114694" name="TPAnswers"/>
          <p:cNvSpPr>
            <a:spLocks noChangeArrowheads="1"/>
          </p:cNvSpPr>
          <p:nvPr>
            <p:custDataLst>
              <p:tags r:id="rId5"/>
            </p:custDataLst>
          </p:nvPr>
        </p:nvSpPr>
        <p:spPr bwMode="auto">
          <a:xfrm>
            <a:off x="2438400" y="2209800"/>
            <a:ext cx="3729038" cy="340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A.</a:t>
            </a:r>
            <a:r>
              <a:rPr lang="pt-BR" altLang="en-US" b="1">
                <a:solidFill>
                  <a:schemeClr val="tx1"/>
                </a:solidFill>
                <a:sym typeface="Symbol" panose="05050102010706020507" pitchFamily="18" charset="2"/>
              </a:rPr>
              <a:t>	</a:t>
            </a:r>
            <a:r>
              <a:rPr lang="pt-BR" altLang="en-US" b="1" i="1">
                <a:solidFill>
                  <a:schemeClr val="tx1"/>
                </a:solidFill>
                <a:sym typeface="Symbol" panose="05050102010706020507" pitchFamily="18" charset="2"/>
              </a:rPr>
              <a:t>BAN</a:t>
            </a:r>
            <a:r>
              <a:rPr lang="pt-BR" altLang="en-US" b="1">
                <a:solidFill>
                  <a:schemeClr val="tx1"/>
                </a:solidFill>
                <a:sym typeface="Symbol" panose="05050102010706020507" pitchFamily="18" charset="2"/>
              </a:rPr>
              <a:t> and </a:t>
            </a:r>
            <a:r>
              <a:rPr lang="pt-BR" altLang="en-US" b="1" i="1">
                <a:solidFill>
                  <a:schemeClr val="tx1"/>
                </a:solidFill>
                <a:sym typeface="Symbol" panose="05050102010706020507" pitchFamily="18" charset="2"/>
              </a:rPr>
              <a:t>EAD</a:t>
            </a:r>
          </a:p>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B.</a:t>
            </a:r>
            <a:r>
              <a:rPr lang="pt-BR" altLang="en-US" b="1">
                <a:solidFill>
                  <a:schemeClr val="tx1"/>
                </a:solidFill>
                <a:sym typeface="Symbol" panose="05050102010706020507" pitchFamily="18" charset="2"/>
              </a:rPr>
              <a:t>	</a:t>
            </a:r>
            <a:r>
              <a:rPr lang="pt-BR" altLang="en-US" b="1" i="1">
                <a:solidFill>
                  <a:schemeClr val="tx1"/>
                </a:solidFill>
                <a:sym typeface="Symbol" panose="05050102010706020507" pitchFamily="18" charset="2"/>
              </a:rPr>
              <a:t>BAD</a:t>
            </a:r>
            <a:r>
              <a:rPr lang="pt-BR" altLang="en-US" b="1">
                <a:solidFill>
                  <a:schemeClr val="tx1"/>
                </a:solidFill>
                <a:sym typeface="Symbol" panose="05050102010706020507" pitchFamily="18" charset="2"/>
              </a:rPr>
              <a:t> and </a:t>
            </a:r>
            <a:r>
              <a:rPr lang="pt-BR" altLang="en-US" b="1" i="1">
                <a:solidFill>
                  <a:schemeClr val="tx1"/>
                </a:solidFill>
                <a:sym typeface="Symbol" panose="05050102010706020507" pitchFamily="18" charset="2"/>
              </a:rPr>
              <a:t>BAN</a:t>
            </a:r>
            <a:endParaRPr lang="pt-BR" altLang="en-US" b="1">
              <a:solidFill>
                <a:schemeClr val="tx1"/>
              </a:solidFill>
              <a:sym typeface="Symbol" panose="05050102010706020507" pitchFamily="18" charset="2"/>
            </a:endParaRPr>
          </a:p>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C.</a:t>
            </a:r>
            <a:r>
              <a:rPr lang="pt-BR" altLang="en-US" b="1">
                <a:solidFill>
                  <a:schemeClr val="tx1"/>
                </a:solidFill>
                <a:sym typeface="Symbol" panose="05050102010706020507" pitchFamily="18" charset="2"/>
              </a:rPr>
              <a:t>	</a:t>
            </a:r>
            <a:r>
              <a:rPr lang="pt-BR" altLang="en-US" b="1" i="1">
                <a:solidFill>
                  <a:schemeClr val="tx1"/>
                </a:solidFill>
                <a:sym typeface="Symbol" panose="05050102010706020507" pitchFamily="18" charset="2"/>
              </a:rPr>
              <a:t>BAC</a:t>
            </a:r>
            <a:r>
              <a:rPr lang="pt-BR" altLang="en-US" b="1">
                <a:solidFill>
                  <a:schemeClr val="tx1"/>
                </a:solidFill>
                <a:sym typeface="Symbol" panose="05050102010706020507" pitchFamily="18" charset="2"/>
              </a:rPr>
              <a:t> and </a:t>
            </a:r>
            <a:r>
              <a:rPr lang="pt-BR" altLang="en-US" b="1" i="1">
                <a:solidFill>
                  <a:schemeClr val="tx1"/>
                </a:solidFill>
                <a:sym typeface="Symbol" panose="05050102010706020507" pitchFamily="18" charset="2"/>
              </a:rPr>
              <a:t>CAE</a:t>
            </a:r>
            <a:endParaRPr lang="pt-BR" altLang="en-US" b="1">
              <a:solidFill>
                <a:schemeClr val="tx1"/>
              </a:solidFill>
              <a:sym typeface="Symbol" panose="05050102010706020507" pitchFamily="18" charset="2"/>
            </a:endParaRPr>
          </a:p>
          <a:p>
            <a:pPr eaLnBrk="1" hangingPunct="1">
              <a:spcBef>
                <a:spcPct val="83000"/>
              </a:spcBef>
              <a:spcAft>
                <a:spcPct val="83000"/>
              </a:spcAft>
              <a:buClr>
                <a:srgbClr val="00539D"/>
              </a:buClr>
            </a:pPr>
            <a:r>
              <a:rPr lang="pt-BR" altLang="en-US" b="1">
                <a:solidFill>
                  <a:srgbClr val="00539D"/>
                </a:solidFill>
                <a:sym typeface="Symbol" panose="05050102010706020507" pitchFamily="18" charset="2"/>
              </a:rPr>
              <a:t>D.</a:t>
            </a:r>
            <a:r>
              <a:rPr lang="pt-BR" altLang="en-US" b="1">
                <a:solidFill>
                  <a:schemeClr val="tx1"/>
                </a:solidFill>
                <a:sym typeface="Symbol" panose="05050102010706020507" pitchFamily="18" charset="2"/>
              </a:rPr>
              <a:t>	</a:t>
            </a:r>
            <a:r>
              <a:rPr lang="pt-BR" altLang="en-US" b="1" i="1">
                <a:solidFill>
                  <a:schemeClr val="tx1"/>
                </a:solidFill>
                <a:sym typeface="Symbol" panose="05050102010706020507" pitchFamily="18" charset="2"/>
              </a:rPr>
              <a:t>FAN</a:t>
            </a:r>
            <a:r>
              <a:rPr lang="pt-BR" altLang="en-US" b="1">
                <a:solidFill>
                  <a:schemeClr val="tx1"/>
                </a:solidFill>
                <a:sym typeface="Symbol" panose="05050102010706020507" pitchFamily="18" charset="2"/>
              </a:rPr>
              <a:t> and </a:t>
            </a:r>
            <a:r>
              <a:rPr lang="pt-BR" altLang="en-US" b="1" i="1">
                <a:solidFill>
                  <a:schemeClr val="tx1"/>
                </a:solidFill>
                <a:sym typeface="Symbol" panose="05050102010706020507" pitchFamily="18" charset="2"/>
              </a:rPr>
              <a:t>DAC</a:t>
            </a:r>
          </a:p>
        </p:txBody>
      </p:sp>
      <p:sp>
        <p:nvSpPr>
          <p:cNvPr id="114695" name="TPQuestion"/>
          <p:cNvSpPr>
            <a:spLocks noChangeArrowheads="1"/>
          </p:cNvSpPr>
          <p:nvPr/>
        </p:nvSpPr>
        <p:spPr bwMode="auto">
          <a:xfrm>
            <a:off x="2057400" y="1504951"/>
            <a:ext cx="830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eaLnBrk="0" hangingPunct="0">
              <a:defRPr sz="2400">
                <a:solidFill>
                  <a:srgbClr val="000000"/>
                </a:solidFill>
                <a:latin typeface="Arial" panose="020B0604020202020204" pitchFamily="34" charset="0"/>
                <a:cs typeface="Times New Roman" panose="02020603050405020304" pitchFamily="18" charset="0"/>
              </a:defRPr>
            </a:lvl1pPr>
            <a:lvl2pPr marL="742950" indent="-285750" eaLnBrk="0" hangingPunct="0">
              <a:defRPr sz="2400">
                <a:solidFill>
                  <a:srgbClr val="000000"/>
                </a:solidFill>
                <a:latin typeface="Arial" panose="020B0604020202020204" pitchFamily="34" charset="0"/>
                <a:cs typeface="Times New Roman" panose="02020603050405020304" pitchFamily="18" charset="0"/>
              </a:defRPr>
            </a:lvl2pPr>
            <a:lvl3pPr marL="1143000" indent="-228600" eaLnBrk="0" hangingPunct="0">
              <a:defRPr sz="2400">
                <a:solidFill>
                  <a:srgbClr val="000000"/>
                </a:solidFill>
                <a:latin typeface="Arial" panose="020B0604020202020204" pitchFamily="34" charset="0"/>
                <a:cs typeface="Times New Roman" panose="02020603050405020304" pitchFamily="18" charset="0"/>
              </a:defRPr>
            </a:lvl3pPr>
            <a:lvl4pPr marL="1600200" indent="-228600" eaLnBrk="0" hangingPunct="0">
              <a:defRPr sz="2400">
                <a:solidFill>
                  <a:srgbClr val="000000"/>
                </a:solidFill>
                <a:latin typeface="Arial" panose="020B0604020202020204" pitchFamily="34" charset="0"/>
                <a:cs typeface="Times New Roman" panose="02020603050405020304" pitchFamily="18" charset="0"/>
              </a:defRPr>
            </a:lvl4pPr>
            <a:lvl5pPr marL="2057400" indent="-228600" eaLnBrk="0" hangingPunct="0">
              <a:defRPr sz="2400">
                <a:solidFill>
                  <a:srgbClr val="000000"/>
                </a:solidFill>
                <a:latin typeface="Arial" panose="020B0604020202020204" pitchFamily="34" charset="0"/>
                <a:cs typeface="Times New Roman" panose="02020603050405020304" pitchFamily="18" charset="0"/>
              </a:defRPr>
            </a:lvl5pPr>
            <a:lvl6pPr marL="25146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6pPr>
            <a:lvl7pPr marL="29718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7pPr>
            <a:lvl8pPr marL="34290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8pPr>
            <a:lvl9pPr marL="3886200" indent="-228600" eaLnBrk="0" fontAlgn="base" hangingPunct="0">
              <a:lnSpc>
                <a:spcPct val="90000"/>
              </a:lnSpc>
              <a:spcBef>
                <a:spcPct val="20000"/>
              </a:spcBef>
              <a:spcAft>
                <a:spcPct val="20000"/>
              </a:spcAft>
              <a:defRPr sz="2400">
                <a:solidFill>
                  <a:srgbClr val="000000"/>
                </a:solidFill>
                <a:latin typeface="Arial" panose="020B0604020202020204" pitchFamily="34" charset="0"/>
                <a:cs typeface="Times New Roman" panose="02020603050405020304" pitchFamily="18" charset="0"/>
              </a:defRPr>
            </a:lvl9pPr>
          </a:lstStyle>
          <a:p>
            <a:pPr eaLnBrk="1" hangingPunct="1">
              <a:spcBef>
                <a:spcPct val="0"/>
              </a:spcBef>
              <a:spcAft>
                <a:spcPct val="0"/>
              </a:spcAft>
            </a:pPr>
            <a:r>
              <a:rPr lang="en-US" altLang="en-US" b="1">
                <a:solidFill>
                  <a:srgbClr val="E01B22"/>
                </a:solidFill>
              </a:rPr>
              <a:t>B.</a:t>
            </a:r>
            <a:r>
              <a:rPr lang="en-US" altLang="en-US" b="1">
                <a:solidFill>
                  <a:srgbClr val="00539D"/>
                </a:solidFill>
              </a:rPr>
              <a:t> Name two acute vertical angles.</a:t>
            </a:r>
          </a:p>
        </p:txBody>
      </p:sp>
      <p:pic>
        <p:nvPicPr>
          <p:cNvPr id="23561" name="Picture 9" descr="Example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4688" y="1495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descr="CheckPoint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83650" y="5802314"/>
            <a:ext cx="13462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descr="CheckProgres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6900" y="711201"/>
            <a:ext cx="4038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Math NAV-LessBack2">
            <a:hlinkClick r:id="" action="ppaction://noaction" highlightClick="1"/>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LH_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5" descr="GEO01-05-01b-Y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32689" y="1095376"/>
            <a:ext cx="22002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ontrols>
      <mc:AlternateContent xmlns:mc="http://schemas.openxmlformats.org/markup-compatibility/2006">
        <mc:Choice xmlns:v="urn:schemas-microsoft-com:vml" Requires="v">
          <p:control spid="2053" r:id="rId6" imgW="2730600" imgH="1905120"/>
        </mc:Choice>
        <mc:Fallback>
          <p:control r:id="rId6" imgW="2730600" imgH="1905120">
            <p:pic>
              <p:nvPicPr>
                <p:cNvPr id="23554" name="ResponsePPTControl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7937500" y="4689475"/>
                  <a:ext cx="2730500" cy="1905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337167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695"/>
                                        </p:tgtEl>
                                        <p:attrNameLst>
                                          <p:attrName>style.visibility</p:attrName>
                                        </p:attrNameLst>
                                      </p:cBhvr>
                                      <p:to>
                                        <p:strVal val="visible"/>
                                      </p:to>
                                    </p:set>
                                    <p:animEffect transition="in" filter="wipe(left)">
                                      <p:cBhvr>
                                        <p:cTn id="7" dur="500"/>
                                        <p:tgtEl>
                                          <p:spTgt spid="11469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4694"/>
                                        </p:tgtEl>
                                        <p:attrNameLst>
                                          <p:attrName>style.visibility</p:attrName>
                                        </p:attrNameLst>
                                      </p:cBhvr>
                                      <p:to>
                                        <p:strVal val="visible"/>
                                      </p:to>
                                    </p:set>
                                    <p:animEffect transition="in" filter="wipe(left)">
                                      <p:cBhvr>
                                        <p:cTn id="11" dur="500"/>
                                        <p:tgtEl>
                                          <p:spTgt spid="1146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4693"/>
                                        </p:tgtEl>
                                        <p:attrNameLst>
                                          <p:attrName>style.visibility</p:attrName>
                                        </p:attrNameLst>
                                      </p:cBhvr>
                                      <p:to>
                                        <p:strVal val="visible"/>
                                      </p:to>
                                    </p:set>
                                    <p:animEffect transition="in" filter="box(in)">
                                      <p:cBhvr>
                                        <p:cTn id="16" dur="500"/>
                                        <p:tgtEl>
                                          <p:spTgt spid="1146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14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4692" grpId="0" animBg="0"/>
      <p:bldP spid="114693" grpId="0" animBg="1"/>
      <p:bldP spid="114694" grpId="0" autoUpdateAnimBg="0"/>
      <p:bldP spid="11469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smtClean="0"/>
              <a:t>Lesson 5 KC2</a:t>
            </a:r>
          </a:p>
        </p:txBody>
      </p:sp>
      <p:pic>
        <p:nvPicPr>
          <p:cNvPr id="134147" name="Picture 4" descr="Math NAV-LessBack2">
            <a:hlinkClick r:id="" action="ppaction://noaction"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5" descr="LH_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4" name="Picture 6" descr="KC_P_4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4539" y="1295400"/>
            <a:ext cx="8135937"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104414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73414"/>
                                        </p:tgtEl>
                                        <p:attrNameLst>
                                          <p:attrName>style.visibility</p:attrName>
                                        </p:attrNameLst>
                                      </p:cBhvr>
                                      <p:to>
                                        <p:strVal val="visible"/>
                                      </p:to>
                                    </p:set>
                                    <p:animEffect transition="in" filter="wipe(up)">
                                      <p:cBhvr>
                                        <p:cTn id="7" dur="500"/>
                                        <p:tgtEl>
                                          <p:spTgt spid="273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ltLang="en-US" smtClean="0"/>
              <a:t>Lesson 5 KC3</a:t>
            </a:r>
          </a:p>
        </p:txBody>
      </p:sp>
      <p:pic>
        <p:nvPicPr>
          <p:cNvPr id="135171" name="Picture 4" descr="Math NAV-LessBack2">
            <a:hlinkClick r:id="" action="ppaction://noaction"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hidden">
          <a:xfrm>
            <a:off x="8763001" y="646588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2" name="Picture 5" descr="LH_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hidden">
          <a:xfrm>
            <a:off x="152400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38" name="Picture 6" descr="KC_P_4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4539" y="1295400"/>
            <a:ext cx="81359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53746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74438"/>
                                        </p:tgtEl>
                                        <p:attrNameLst>
                                          <p:attrName>style.visibility</p:attrName>
                                        </p:attrNameLst>
                                      </p:cBhvr>
                                      <p:to>
                                        <p:strVal val="visible"/>
                                      </p:to>
                                    </p:set>
                                    <p:animEffect transition="in" filter="wipe(up)">
                                      <p:cBhvr>
                                        <p:cTn id="7" dur="500"/>
                                        <p:tgtEl>
                                          <p:spTgt spid="274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20"/>
  <p:tag name="BULLETTYPE" val="ppBulletAlphaUCPeriod"/>
  <p:tag name="ANSWERTEXT" val="A&#10;B&#10;C&#10;D"/>
</p:tagLst>
</file>

<file path=ppt/tags/tag11.xml><?xml version="1.0" encoding="utf-8"?>
<p:tagLst xmlns:a="http://schemas.openxmlformats.org/drawingml/2006/main" xmlns:r="http://schemas.openxmlformats.org/officeDocument/2006/relationships" xmlns:p="http://schemas.openxmlformats.org/presentationml/2006/main">
  <p:tag name="CHARTTYPE" val="0"/>
</p:tagLst>
</file>

<file path=ppt/tags/tag12.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5"/>
  <p:tag name="SLIDEGUID" val="841484199AE84502B106BBB40ECCBF2F"/>
  <p:tag name="QUESTIONALIAS" val="Lesson 5 CYP2"/>
  <p:tag name="ANSWERSALIAS" val="A¤B¤C¤D"/>
  <p:tag name="RESPONSESGATHERED" val="False"/>
</p:tagLst>
</file>

<file path=ppt/tags/tag19.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20"/>
  <p:tag name="BULLETTYPE" val="ppBulletArabicPeriod"/>
  <p:tag name="ANSWERTEXT" val="A&#10;B&#10;C&#10;D"/>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CHARTTYPE" val="2"/>
</p:tagLst>
</file>

<file path=ppt/tags/tag21.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5"/>
  <p:tag name="SLIDEGUID" val="89599ED4815A4D09BA76C02A468C4364"/>
  <p:tag name="QUESTIONALIAS" val="Lesson 5 CYP3"/>
  <p:tag name="ANSWERSALIAS" val="A¤B¤C¤D"/>
  <p:tag name="RESPONSESGATHERED" val="False"/>
</p:tagLst>
</file>

<file path=ppt/tags/tag26.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20"/>
  <p:tag name="BULLETTYPE" val="ppBulletArabicPeriod"/>
  <p:tag name="ANSWERTEXT" val="A&#10;B&#10;C&#10;D"/>
</p:tagLst>
</file>

<file path=ppt/tags/tag27.xml><?xml version="1.0" encoding="utf-8"?>
<p:tagLst xmlns:a="http://schemas.openxmlformats.org/drawingml/2006/main" xmlns:r="http://schemas.openxmlformats.org/officeDocument/2006/relationships" xmlns:p="http://schemas.openxmlformats.org/presentationml/2006/main">
  <p:tag name="CHARTTYPE" val="9"/>
</p:tagLst>
</file>

<file path=ppt/tags/tag28.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SLIDEGUID" val="AE735C72B8A5434F80DCEED8FFDD40FB"/>
  <p:tag name="SLIDEID" val="AE735C72B8A5434F80DCEED8FFDD40FB"/>
  <p:tag name="SLIDEORDER" val="1"/>
  <p:tag name="SLIDETYPE" val="Q"/>
  <p:tag name="DEMOGRAPHIC" val="False"/>
  <p:tag name="SPEEDSCORING" val="False"/>
  <p:tag name="DELIMITERS" val="3.1"/>
  <p:tag name="RESPONSESGATHERED" val="False"/>
  <p:tag name="QUESTIONALIAS" val="Lesson 5 CYP4"/>
  <p:tag name="ANSWERSALIAS" val="A¤B"/>
</p:tagLst>
</file>

<file path=ppt/tags/tag33.xml><?xml version="1.0" encoding="utf-8"?>
<p:tagLst xmlns:a="http://schemas.openxmlformats.org/drawingml/2006/main" xmlns:r="http://schemas.openxmlformats.org/officeDocument/2006/relationships" xmlns:p="http://schemas.openxmlformats.org/presentationml/2006/main">
  <p:tag name="OLDNUMANSWERS" val="2"/>
  <p:tag name="TEXTLENGTH" val="4"/>
  <p:tag name="FONTSIZE" val="14"/>
  <p:tag name="BULLETTYPE" val="ppBulletArabicPeriod"/>
  <p:tag name="ANSWERTEXT" val="A&#10;B"/>
</p:tagLst>
</file>

<file path=ppt/tags/tag34.xml><?xml version="1.0" encoding="utf-8"?>
<p:tagLst xmlns:a="http://schemas.openxmlformats.org/drawingml/2006/main" xmlns:r="http://schemas.openxmlformats.org/officeDocument/2006/relationships" xmlns:p="http://schemas.openxmlformats.org/presentationml/2006/main">
  <p:tag name="CHARTTYPE" val="0"/>
</p:tagLst>
</file>

<file path=ppt/tags/tag35.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36.xml><?xml version="1.0" encoding="utf-8"?>
<p:tagLst xmlns:a="http://schemas.openxmlformats.org/drawingml/2006/main" xmlns:r="http://schemas.openxmlformats.org/officeDocument/2006/relationships" xmlns:p="http://schemas.openxmlformats.org/presentationml/2006/main">
  <p:tag name="SLIDEID" val="AE735C72B8A5434F80DCEED8FFDD40FB"/>
  <p:tag name="SLIDETYPE" val="Q"/>
  <p:tag name="DEMOGRAPHIC" val="False"/>
  <p:tag name="SPEEDSCORING" val="False"/>
  <p:tag name="SLIDEORDER" val="2"/>
  <p:tag name="SLIDEGUID" val="57FB1A5E210E43E18C253508F6C155E4"/>
  <p:tag name="DELIMITERS" val="3.1"/>
  <p:tag name="RESPONSESGATHERED" val="False"/>
  <p:tag name="QUESTIONALIAS" val="Lesson 5 CYP4"/>
  <p:tag name="ANSWERSALIAS" val="A¤B"/>
</p:tagLst>
</file>

<file path=ppt/tags/tag37.xml><?xml version="1.0" encoding="utf-8"?>
<p:tagLst xmlns:a="http://schemas.openxmlformats.org/drawingml/2006/main" xmlns:r="http://schemas.openxmlformats.org/officeDocument/2006/relationships" xmlns:p="http://schemas.openxmlformats.org/presentationml/2006/main">
  <p:tag name="OLDNUMANSWERS" val="2"/>
  <p:tag name="TEXTLENGTH" val="4"/>
  <p:tag name="FONTSIZE" val="14"/>
  <p:tag name="BULLETTYPE" val="ppBulletArabicPeriod"/>
  <p:tag name="ANSWERTEXT" val="A&#10;B"/>
</p:tagLst>
</file>

<file path=ppt/tags/tag38.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39.xml><?xml version="1.0" encoding="utf-8"?>
<p:tagLst xmlns:a="http://schemas.openxmlformats.org/drawingml/2006/main" xmlns:r="http://schemas.openxmlformats.org/officeDocument/2006/relationships" xmlns:p="http://schemas.openxmlformats.org/presentationml/2006/main">
  <p:tag name="CHARTTYPE" val="0"/>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SLIDEID" val="AE735C72B8A5434F80DCEED8FFDD40FB"/>
  <p:tag name="SLIDETYPE" val="Q"/>
  <p:tag name="DEMOGRAPHIC" val="False"/>
  <p:tag name="SPEEDSCORING" val="False"/>
  <p:tag name="SLIDEORDER" val="3"/>
  <p:tag name="SLIDEGUID" val="E4EA5D8B474A44628B804E5B9D3CB963"/>
  <p:tag name="DELIMITERS" val="3.1"/>
  <p:tag name="RESPONSESGATHERED" val="False"/>
  <p:tag name="QUESTIONALIAS" val="Lesson 5 CYP4"/>
  <p:tag name="ANSWERSALIAS" val="A¤B"/>
</p:tagLst>
</file>

<file path=ppt/tags/tag41.xml><?xml version="1.0" encoding="utf-8"?>
<p:tagLst xmlns:a="http://schemas.openxmlformats.org/drawingml/2006/main" xmlns:r="http://schemas.openxmlformats.org/officeDocument/2006/relationships" xmlns:p="http://schemas.openxmlformats.org/presentationml/2006/main">
  <p:tag name="OLDNUMANSWERS" val="2"/>
  <p:tag name="TEXTLENGTH" val="4"/>
  <p:tag name="FONTSIZE" val="14"/>
  <p:tag name="BULLETTYPE" val="ppBulletArabicPeriod"/>
  <p:tag name="ANSWERTEXT" val="A&#10;B"/>
</p:tagLst>
</file>

<file path=ppt/tags/tag42.xml><?xml version="1.0" encoding="utf-8"?>
<p:tagLst xmlns:a="http://schemas.openxmlformats.org/drawingml/2006/main" xmlns:r="http://schemas.openxmlformats.org/officeDocument/2006/relationships" xmlns:p="http://schemas.openxmlformats.org/presentationml/2006/main">
  <p:tag name="CHARTTYPE" val="0"/>
</p:tagLst>
</file>

<file path=ppt/tags/tag43.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5.xml><?xml version="1.0" encoding="utf-8"?>
<p:tagLst xmlns:a="http://schemas.openxmlformats.org/drawingml/2006/main" xmlns:r="http://schemas.openxmlformats.org/officeDocument/2006/relationships" xmlns:p="http://schemas.openxmlformats.org/presentationml/2006/main">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6"/>
  <p:tag name="SLIDEGUID" val="BC73CF6430B14D0AA81E3D88D48FA1AF"/>
  <p:tag name="QUESTIONALIAS" val="Lesson 5 CYP1"/>
  <p:tag name="ANSWERSALIAS" val="A¤B¤C¤D"/>
  <p:tag name="RESPONSESGATHERED" val="False"/>
</p:tagLst>
</file>

<file path=ppt/tags/tag6.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20"/>
  <p:tag name="BULLETTYPE" val="ppBulletAlphaUCPeriod"/>
  <p:tag name="ANSWERTEXT" val="A&#10;B&#10;C&#10;D"/>
</p:tagLst>
</file>

<file path=ppt/tags/tag7.xml><?xml version="1.0" encoding="utf-8"?>
<p:tagLst xmlns:a="http://schemas.openxmlformats.org/drawingml/2006/main" xmlns:r="http://schemas.openxmlformats.org/officeDocument/2006/relationships" xmlns:p="http://schemas.openxmlformats.org/presentationml/2006/main">
  <p:tag name="CHARTTYPE" val="0"/>
</p:tagLst>
</file>

<file path=ppt/tags/tag8.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9.xml><?xml version="1.0" encoding="utf-8"?>
<p:tagLst xmlns:a="http://schemas.openxmlformats.org/drawingml/2006/main" xmlns:r="http://schemas.openxmlformats.org/officeDocument/2006/relationships" xmlns:p="http://schemas.openxmlformats.org/presentationml/2006/main">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5"/>
  <p:tag name="SLIDEGUID" val="0BB95FA446EF4B0AAD5DF850C28E1F31"/>
  <p:tag name="QUESTIONALIAS" val="Lesson 5 CYP1"/>
  <p:tag name="ANSWERSALIAS" val="A¤B¤C¤D"/>
  <p:tag name="RESPONSESGATHER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522</Words>
  <Application>Microsoft Office PowerPoint</Application>
  <PresentationFormat>Widescreen</PresentationFormat>
  <Paragraphs>146</Paragraphs>
  <Slides>28</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Calibri Light</vt:lpstr>
      <vt:lpstr>Symbol</vt:lpstr>
      <vt:lpstr>Times New Roman</vt:lpstr>
      <vt:lpstr>Office Theme</vt:lpstr>
      <vt:lpstr>Microsoft Graph Chart</vt:lpstr>
      <vt:lpstr>PowerPoint Presentation</vt:lpstr>
      <vt:lpstr>Lesson 5 MI/Vocab</vt:lpstr>
      <vt:lpstr>Lesson 5 KC1</vt:lpstr>
      <vt:lpstr>Lesson 5 Ex1</vt:lpstr>
      <vt:lpstr>Lesson 5 Ex1</vt:lpstr>
      <vt:lpstr>Lesson 5 CYP1</vt:lpstr>
      <vt:lpstr>Lesson 5 CYP1</vt:lpstr>
      <vt:lpstr>Lesson 5 KC2</vt:lpstr>
      <vt:lpstr>Lesson 5 KC3</vt:lpstr>
      <vt:lpstr>Lesson 5 Ex2</vt:lpstr>
      <vt:lpstr>Lesson 5 Ex2</vt:lpstr>
      <vt:lpstr>Lesson 5 Ex2</vt:lpstr>
      <vt:lpstr>Lesson 5 CYP2</vt:lpstr>
      <vt:lpstr>Lesson 5 KC4</vt:lpstr>
      <vt:lpstr>Lesson 5 Ex3</vt:lpstr>
      <vt:lpstr>Lesson 5 Ex3</vt:lpstr>
      <vt:lpstr>Lesson 5 CYP3</vt:lpstr>
      <vt:lpstr>Lesson 5 Ex4</vt:lpstr>
      <vt:lpstr>Lesson 5 Ex4</vt:lpstr>
      <vt:lpstr>Lesson 5 Ex4</vt:lpstr>
      <vt:lpstr>Lesson 5 CYP4</vt:lpstr>
      <vt:lpstr>Lesson 5 CYP4</vt:lpstr>
      <vt:lpstr>Lesson 5 CYP4</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Margie Wakefield</dc:creator>
  <cp:lastModifiedBy>Margie Wakefield</cp:lastModifiedBy>
  <cp:revision>3</cp:revision>
  <dcterms:created xsi:type="dcterms:W3CDTF">2016-08-19T19:50:41Z</dcterms:created>
  <dcterms:modified xsi:type="dcterms:W3CDTF">2016-08-19T20:12:01Z</dcterms:modified>
</cp:coreProperties>
</file>