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activeX/activeX1.xml" ContentType="application/vnd.ms-office.activeX+xml"/>
  <Override PartName="/ppt/tags/tag9.xml" ContentType="application/vnd.openxmlformats-officedocument.presentationml.tags+xml"/>
  <Override PartName="/ppt/notesSlides/notesSlide6.xml" ContentType="application/vnd.openxmlformats-officedocument.presentationml.notesSlide+xml"/>
  <Override PartName="/ppt/embeddings/oleObject1.bin" ContentType="application/vnd.openxmlformats-officedocument.oleObject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activeX/activeX2.xml" ContentType="application/vnd.ms-office.activeX+xml"/>
  <Override PartName="/ppt/tags/tag13.xml" ContentType="application/vnd.openxmlformats-officedocument.presentationml.tags+xml"/>
  <Override PartName="/ppt/notesSlides/notesSlide7.xml" ContentType="application/vnd.openxmlformats-officedocument.presentationml.notesSlide+xml"/>
  <Override PartName="/ppt/embeddings/oleObject2.bin" ContentType="application/vnd.openxmlformats-officedocument.oleObject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activeX/activeX3.xml" ContentType="application/vnd.ms-office.activeX+xml"/>
  <Override PartName="/ppt/tags/tag17.xml" ContentType="application/vnd.openxmlformats-officedocument.presentationml.tags+xml"/>
  <Override PartName="/ppt/notesSlides/notesSlide8.xml" ContentType="application/vnd.openxmlformats-officedocument.presentationml.notesSlide+xml"/>
  <Override PartName="/ppt/embeddings/oleObject3.bin" ContentType="application/vnd.openxmlformats-officedocument.oleObject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activeX/activeX4.xml" ContentType="application/vnd.ms-office.activeX+xml"/>
  <Override PartName="/ppt/tags/tag21.xml" ContentType="application/vnd.openxmlformats-officedocument.presentationml.tags+xml"/>
  <Override PartName="/ppt/notesSlides/notesSlide9.xml" ContentType="application/vnd.openxmlformats-officedocument.presentationml.notesSlide+xml"/>
  <Override PartName="/ppt/embeddings/oleObject4.bin" ContentType="application/vnd.openxmlformats-officedocument.oleObject"/>
  <Override PartName="/ppt/tags/tag22.xml" ContentType="application/vnd.openxmlformats-officedocument.presentationml.tags+xml"/>
  <Override PartName="/ppt/notesSlides/notesSlide10.xml" ContentType="application/vnd.openxmlformats-officedocument.presentationml.notesSlide+xml"/>
  <Override PartName="/ppt/tags/tag23.xml" ContentType="application/vnd.openxmlformats-officedocument.presentationml.tags+xml"/>
  <Override PartName="/ppt/notesSlides/notesSlide11.xml" ContentType="application/vnd.openxmlformats-officedocument.presentationml.notesSlide+xml"/>
  <Override PartName="/ppt/tags/tag24.xml" ContentType="application/vnd.openxmlformats-officedocument.presentationml.tags+xml"/>
  <Override PartName="/ppt/notesSlides/notesSlide12.xml" ContentType="application/vnd.openxmlformats-officedocument.presentationml.notesSlide+xml"/>
  <Override PartName="/ppt/tags/tag25.xml" ContentType="application/vnd.openxmlformats-officedocument.presentationml.tags+xml"/>
  <Override PartName="/ppt/notesSlides/notesSlide13.xml" ContentType="application/vnd.openxmlformats-officedocument.presentationml.notesSlide+xml"/>
  <Override PartName="/ppt/tags/tag26.xml" ContentType="application/vnd.openxmlformats-officedocument.presentationml.tags+xml"/>
  <Override PartName="/ppt/notesSlides/notesSlide14.xml" ContentType="application/vnd.openxmlformats-officedocument.presentationml.notesSlide+xml"/>
  <Override PartName="/ppt/tags/tag27.xml" ContentType="application/vnd.openxmlformats-officedocument.presentationml.tags+xml"/>
  <Override PartName="/ppt/notesSlides/notesSlide15.xml" ContentType="application/vnd.openxmlformats-officedocument.presentationml.notesSlide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activeX/activeX5.xml" ContentType="application/vnd.ms-office.activeX+xml"/>
  <Override PartName="/ppt/notesSlides/notesSlide16.xml" ContentType="application/vnd.openxmlformats-officedocument.presentationml.notesSlide+xml"/>
  <Override PartName="/ppt/embeddings/oleObject5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63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57" r:id="rId19"/>
    <p:sldId id="258" r:id="rId20"/>
    <p:sldId id="259" r:id="rId21"/>
    <p:sldId id="260" r:id="rId22"/>
    <p:sldId id="261" r:id="rId23"/>
    <p:sldId id="262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35" autoAdjust="0"/>
    <p:restoredTop sz="94660"/>
  </p:normalViewPr>
  <p:slideViewPr>
    <p:cSldViewPr snapToGrid="0">
      <p:cViewPr varScale="1">
        <p:scale>
          <a:sx n="36" d="100"/>
          <a:sy n="36" d="100"/>
        </p:scale>
        <p:origin x="72" y="4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_rels/activeX5.xml.rels><?xml version="1.0" encoding="UTF-8" standalone="yes"?>
<Relationships xmlns="http://schemas.openxmlformats.org/package/2006/relationships"><Relationship Id="rId1" Type="http://schemas.microsoft.com/office/2006/relationships/activeXControlBinary" Target="activeX5.bin"/></Relationships>
</file>

<file path=ppt/activeX/activeX1.xml><?xml version="1.0" encoding="utf-8"?>
<ax:ocx xmlns:ax="http://schemas.microsoft.com/office/2006/activeX" xmlns:r="http://schemas.openxmlformats.org/officeDocument/2006/relationships" ax:classid="{24B65A6C-19EC-4ADD-9DA0-AC57A81F8528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24B65A6C-19EC-4ADD-9DA0-AC57A81F8528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24B65A6C-19EC-4ADD-9DA0-AC57A81F8528}" ax:persistence="persistStorage" r:id="rId1"/>
</file>

<file path=ppt/activeX/activeX4.xml><?xml version="1.0" encoding="utf-8"?>
<ax:ocx xmlns:ax="http://schemas.microsoft.com/office/2006/activeX" xmlns:r="http://schemas.openxmlformats.org/officeDocument/2006/relationships" ax:classid="{24B65A6C-19EC-4ADD-9DA0-AC57A81F8528}" ax:persistence="persistStorage" r:id="rId1"/>
</file>

<file path=ppt/activeX/activeX5.xml><?xml version="1.0" encoding="utf-8"?>
<ax:ocx xmlns:ax="http://schemas.microsoft.com/office/2006/activeX" xmlns:r="http://schemas.openxmlformats.org/officeDocument/2006/relationships" ax:classid="{24B65A6C-19EC-4ADD-9DA0-AC57A81F8528}" ax:persistence="persistStorage" r:id="rId1"/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20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21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image" Target="../media/image24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image" Target="../media/image3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2A9754-2A06-40F0-A4BF-BA3ECE08FEFB}" type="datetimeFigureOut">
              <a:rPr lang="en-US" smtClean="0"/>
              <a:t>8/19/2016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56CDFA-67A3-440C-A717-0E546AEB9E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0674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D2F0C81C-A098-488C-94AF-B46E48951066}" type="slidenum">
              <a:rPr lang="en-US" altLang="en-US" sz="1200">
                <a:solidFill>
                  <a:schemeClr val="tx1"/>
                </a:solidFill>
              </a:rPr>
              <a:pPr eaLnBrk="1" hangingPunct="1"/>
              <a:t>2</a:t>
            </a:fld>
            <a:endParaRPr lang="en-US" altLang="en-US" sz="1200">
              <a:solidFill>
                <a:schemeClr val="tx1"/>
              </a:solidFill>
            </a:endParaRPr>
          </a:p>
        </p:txBody>
      </p:sp>
      <p:sp>
        <p:nvSpPr>
          <p:cNvPr id="32153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15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7869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9C740FBD-1222-4093-8102-9B36935BE1D9}" type="slidenum">
              <a:rPr lang="en-US" altLang="en-US" sz="1200">
                <a:solidFill>
                  <a:schemeClr val="tx1"/>
                </a:solidFill>
              </a:rPr>
              <a:pPr eaLnBrk="1" hangingPunct="1"/>
              <a:t>11</a:t>
            </a:fld>
            <a:endParaRPr lang="en-US" altLang="en-US" sz="1200">
              <a:solidFill>
                <a:schemeClr val="tx1"/>
              </a:solidFill>
            </a:endParaRPr>
          </a:p>
        </p:txBody>
      </p:sp>
      <p:sp>
        <p:nvSpPr>
          <p:cNvPr id="32973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97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28202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02601468-0173-450F-A222-074ECE028610}" type="slidenum">
              <a:rPr lang="en-US" altLang="en-US" sz="1200">
                <a:solidFill>
                  <a:schemeClr val="tx1"/>
                </a:solidFill>
              </a:rPr>
              <a:pPr eaLnBrk="1" hangingPunct="1"/>
              <a:t>12</a:t>
            </a:fld>
            <a:endParaRPr lang="en-US" altLang="en-US" sz="1200">
              <a:solidFill>
                <a:schemeClr val="tx1"/>
              </a:solidFill>
            </a:endParaRPr>
          </a:p>
        </p:txBody>
      </p:sp>
      <p:sp>
        <p:nvSpPr>
          <p:cNvPr id="33075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07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90441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969007FB-CE4C-46C4-B909-EF28FF7881F9}" type="slidenum">
              <a:rPr lang="en-US" altLang="en-US" sz="1200">
                <a:solidFill>
                  <a:schemeClr val="tx1"/>
                </a:solidFill>
              </a:rPr>
              <a:pPr eaLnBrk="1" hangingPunct="1"/>
              <a:t>13</a:t>
            </a:fld>
            <a:endParaRPr lang="en-US" altLang="en-US" sz="1200">
              <a:solidFill>
                <a:schemeClr val="tx1"/>
              </a:solidFill>
            </a:endParaRPr>
          </a:p>
        </p:txBody>
      </p:sp>
      <p:sp>
        <p:nvSpPr>
          <p:cNvPr id="33689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69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7579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3551B8B3-8060-4893-8D93-B2912F46379F}" type="slidenum">
              <a:rPr lang="en-US" altLang="en-US" sz="1200">
                <a:solidFill>
                  <a:schemeClr val="tx1"/>
                </a:solidFill>
              </a:rPr>
              <a:pPr eaLnBrk="1" hangingPunct="1"/>
              <a:t>14</a:t>
            </a:fld>
            <a:endParaRPr lang="en-US" altLang="en-US" sz="1200">
              <a:solidFill>
                <a:schemeClr val="tx1"/>
              </a:solidFill>
            </a:endParaRPr>
          </a:p>
        </p:txBody>
      </p:sp>
      <p:sp>
        <p:nvSpPr>
          <p:cNvPr id="33792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30269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B659BD45-4FF6-4089-91F0-19FA3C7A0ABD}" type="slidenum">
              <a:rPr lang="en-US" altLang="en-US" sz="1200">
                <a:solidFill>
                  <a:schemeClr val="tx1"/>
                </a:solidFill>
              </a:rPr>
              <a:pPr eaLnBrk="1" hangingPunct="1"/>
              <a:t>15</a:t>
            </a:fld>
            <a:endParaRPr lang="en-US" altLang="en-US" sz="1200">
              <a:solidFill>
                <a:schemeClr val="tx1"/>
              </a:solidFill>
            </a:endParaRPr>
          </a:p>
        </p:txBody>
      </p:sp>
      <p:sp>
        <p:nvSpPr>
          <p:cNvPr id="33894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89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85489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19C3032B-1D7C-4D10-9B84-D7A8A03F980D}" type="slidenum">
              <a:rPr lang="en-US" altLang="en-US" sz="1200">
                <a:solidFill>
                  <a:schemeClr val="tx1"/>
                </a:solidFill>
              </a:rPr>
              <a:pPr eaLnBrk="1" hangingPunct="1"/>
              <a:t>16</a:t>
            </a:fld>
            <a:endParaRPr lang="en-US" altLang="en-US" sz="1200">
              <a:solidFill>
                <a:schemeClr val="tx1"/>
              </a:solidFill>
            </a:endParaRPr>
          </a:p>
        </p:txBody>
      </p:sp>
      <p:sp>
        <p:nvSpPr>
          <p:cNvPr id="33997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99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02106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A1DEE363-B4FE-43F2-B8A1-CA6DA38D0324}" type="slidenum">
              <a:rPr lang="en-US" altLang="en-US" sz="1200">
                <a:solidFill>
                  <a:schemeClr val="tx1"/>
                </a:solidFill>
              </a:rPr>
              <a:pPr eaLnBrk="1" hangingPunct="1"/>
              <a:t>17</a:t>
            </a:fld>
            <a:endParaRPr lang="en-US" altLang="en-US" sz="1200">
              <a:solidFill>
                <a:schemeClr val="tx1"/>
              </a:solidFill>
            </a:endParaRPr>
          </a:p>
        </p:txBody>
      </p:sp>
      <p:sp>
        <p:nvSpPr>
          <p:cNvPr id="34099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09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25212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8F3A103A-1402-46FE-A11A-044C1F892166}" type="slidenum">
              <a:rPr lang="en-US" altLang="en-US" sz="1200">
                <a:solidFill>
                  <a:schemeClr val="tx1"/>
                </a:solidFill>
              </a:rPr>
              <a:pPr eaLnBrk="1" hangingPunct="1"/>
              <a:t>3</a:t>
            </a:fld>
            <a:endParaRPr lang="en-US" altLang="en-US" sz="1200">
              <a:solidFill>
                <a:schemeClr val="tx1"/>
              </a:solidFill>
            </a:endParaRPr>
          </a:p>
        </p:txBody>
      </p:sp>
      <p:sp>
        <p:nvSpPr>
          <p:cNvPr id="32256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25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05799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454D37F7-EED8-445C-AB36-9853F15BFA7C}" type="slidenum">
              <a:rPr lang="en-US" altLang="en-US" sz="1200">
                <a:solidFill>
                  <a:schemeClr val="tx1"/>
                </a:solidFill>
              </a:rPr>
              <a:pPr eaLnBrk="1" hangingPunct="1"/>
              <a:t>4</a:t>
            </a:fld>
            <a:endParaRPr lang="en-US" altLang="en-US" sz="1200">
              <a:solidFill>
                <a:schemeClr val="tx1"/>
              </a:solidFill>
            </a:endParaRPr>
          </a:p>
        </p:txBody>
      </p:sp>
      <p:sp>
        <p:nvSpPr>
          <p:cNvPr id="32358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35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18281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A692835C-BDC1-4B9D-982C-F91C18876A3B}" type="slidenum">
              <a:rPr lang="en-US" altLang="en-US" sz="1200">
                <a:solidFill>
                  <a:schemeClr val="tx1"/>
                </a:solidFill>
              </a:rPr>
              <a:pPr eaLnBrk="1" hangingPunct="1"/>
              <a:t>5</a:t>
            </a:fld>
            <a:endParaRPr lang="en-US" altLang="en-US" sz="1200">
              <a:solidFill>
                <a:schemeClr val="tx1"/>
              </a:solidFill>
            </a:endParaRPr>
          </a:p>
        </p:txBody>
      </p:sp>
      <p:sp>
        <p:nvSpPr>
          <p:cNvPr id="32461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46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61545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0C539155-5151-4569-A9AC-FE0D27A5C9B7}" type="slidenum">
              <a:rPr lang="en-US" altLang="en-US" sz="1200">
                <a:solidFill>
                  <a:schemeClr val="tx1"/>
                </a:solidFill>
              </a:rPr>
              <a:pPr eaLnBrk="1" hangingPunct="1"/>
              <a:t>6</a:t>
            </a:fld>
            <a:endParaRPr lang="en-US" altLang="en-US" sz="1200">
              <a:solidFill>
                <a:schemeClr val="tx1"/>
              </a:solidFill>
            </a:endParaRPr>
          </a:p>
        </p:txBody>
      </p:sp>
      <p:sp>
        <p:nvSpPr>
          <p:cNvPr id="32563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56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37870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9C9C5B8A-1510-4053-B4F6-E8643D6EE61C}" type="slidenum">
              <a:rPr lang="en-US" altLang="en-US" sz="1200">
                <a:solidFill>
                  <a:schemeClr val="tx1"/>
                </a:solidFill>
              </a:rPr>
              <a:pPr eaLnBrk="1" hangingPunct="1"/>
              <a:t>7</a:t>
            </a:fld>
            <a:endParaRPr lang="en-US" altLang="en-US" sz="1200">
              <a:solidFill>
                <a:schemeClr val="tx1"/>
              </a:solidFill>
            </a:endParaRPr>
          </a:p>
        </p:txBody>
      </p:sp>
      <p:sp>
        <p:nvSpPr>
          <p:cNvPr id="32665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66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07403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9C9C5B8A-1510-4053-B4F6-E8643D6EE61C}" type="slidenum">
              <a:rPr lang="en-US" altLang="en-US" sz="1200">
                <a:solidFill>
                  <a:schemeClr val="tx1"/>
                </a:solidFill>
              </a:rPr>
              <a:pPr eaLnBrk="1" hangingPunct="1"/>
              <a:t>8</a:t>
            </a:fld>
            <a:endParaRPr lang="en-US" altLang="en-US" sz="1200">
              <a:solidFill>
                <a:schemeClr val="tx1"/>
              </a:solidFill>
            </a:endParaRPr>
          </a:p>
        </p:txBody>
      </p:sp>
      <p:sp>
        <p:nvSpPr>
          <p:cNvPr id="32665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66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46307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A638C027-E304-4A78-820F-715531E6328C}" type="slidenum">
              <a:rPr lang="en-US" altLang="en-US" sz="1200">
                <a:solidFill>
                  <a:schemeClr val="tx1"/>
                </a:solidFill>
              </a:rPr>
              <a:pPr eaLnBrk="1" hangingPunct="1"/>
              <a:t>9</a:t>
            </a:fld>
            <a:endParaRPr lang="en-US" altLang="en-US" sz="1200">
              <a:solidFill>
                <a:schemeClr val="tx1"/>
              </a:solidFill>
            </a:endParaRPr>
          </a:p>
        </p:txBody>
      </p:sp>
      <p:sp>
        <p:nvSpPr>
          <p:cNvPr id="32768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6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18451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0B17A51B-F70F-4CE9-A22F-BD70D303EA2E}" type="slidenum">
              <a:rPr lang="en-US" altLang="en-US" sz="1200">
                <a:solidFill>
                  <a:schemeClr val="tx1"/>
                </a:solidFill>
              </a:rPr>
              <a:pPr eaLnBrk="1" hangingPunct="1"/>
              <a:t>10</a:t>
            </a:fld>
            <a:endParaRPr lang="en-US" altLang="en-US" sz="1200">
              <a:solidFill>
                <a:schemeClr val="tx1"/>
              </a:solidFill>
            </a:endParaRPr>
          </a:p>
        </p:txBody>
      </p:sp>
      <p:sp>
        <p:nvSpPr>
          <p:cNvPr id="32870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87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67280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6FDCE-516D-4F33-9DB0-1FBFC4D9FC2D}" type="datetimeFigureOut">
              <a:rPr lang="en-US" smtClean="0"/>
              <a:t>8/19/2016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96706-20C0-42B3-83A2-28185BDEB6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0910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6FDCE-516D-4F33-9DB0-1FBFC4D9FC2D}" type="datetimeFigureOut">
              <a:rPr lang="en-US" smtClean="0"/>
              <a:t>8/19/2016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96706-20C0-42B3-83A2-28185BDEB6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8363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6FDCE-516D-4F33-9DB0-1FBFC4D9FC2D}" type="datetimeFigureOut">
              <a:rPr lang="en-US" smtClean="0"/>
              <a:t>8/19/2016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96706-20C0-42B3-83A2-28185BDEB6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7566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6FDCE-516D-4F33-9DB0-1FBFC4D9FC2D}" type="datetimeFigureOut">
              <a:rPr lang="en-US" smtClean="0"/>
              <a:t>8/19/2016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96706-20C0-42B3-83A2-28185BDEB6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70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6FDCE-516D-4F33-9DB0-1FBFC4D9FC2D}" type="datetimeFigureOut">
              <a:rPr lang="en-US" smtClean="0"/>
              <a:t>8/19/2016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96706-20C0-42B3-83A2-28185BDEB6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4874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6FDCE-516D-4F33-9DB0-1FBFC4D9FC2D}" type="datetimeFigureOut">
              <a:rPr lang="en-US" smtClean="0"/>
              <a:t>8/19/2016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96706-20C0-42B3-83A2-28185BDEB6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4986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6FDCE-516D-4F33-9DB0-1FBFC4D9FC2D}" type="datetimeFigureOut">
              <a:rPr lang="en-US" smtClean="0"/>
              <a:t>8/19/2016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96706-20C0-42B3-83A2-28185BDEB6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9465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6FDCE-516D-4F33-9DB0-1FBFC4D9FC2D}" type="datetimeFigureOut">
              <a:rPr lang="en-US" smtClean="0"/>
              <a:t>8/19/2016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96706-20C0-42B3-83A2-28185BDEB6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1698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6FDCE-516D-4F33-9DB0-1FBFC4D9FC2D}" type="datetimeFigureOut">
              <a:rPr lang="en-US" smtClean="0"/>
              <a:t>8/19/2016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96706-20C0-42B3-83A2-28185BDEB6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8605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6FDCE-516D-4F33-9DB0-1FBFC4D9FC2D}" type="datetimeFigureOut">
              <a:rPr lang="en-US" smtClean="0"/>
              <a:t>8/19/2016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96706-20C0-42B3-83A2-28185BDEB6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034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6FDCE-516D-4F33-9DB0-1FBFC4D9FC2D}" type="datetimeFigureOut">
              <a:rPr lang="en-US" smtClean="0"/>
              <a:t>8/19/2016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96706-20C0-42B3-83A2-28185BDEB6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352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F6FDCE-516D-4F33-9DB0-1FBFC4D9FC2D}" type="datetimeFigureOut">
              <a:rPr lang="en-US" smtClean="0"/>
              <a:t>8/19/2016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B96706-20C0-42B3-83A2-28185BDEB6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62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9.xml"/><Relationship Id="rId13" Type="http://schemas.openxmlformats.org/officeDocument/2006/relationships/image" Target="../media/image17.jpeg"/><Relationship Id="rId18" Type="http://schemas.openxmlformats.org/officeDocument/2006/relationships/image" Target="../media/image25.wmf"/><Relationship Id="rId3" Type="http://schemas.openxmlformats.org/officeDocument/2006/relationships/tags" Target="../tags/tag19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16.jpeg"/><Relationship Id="rId17" Type="http://schemas.openxmlformats.org/officeDocument/2006/relationships/image" Target="../media/image19.jpeg"/><Relationship Id="rId2" Type="http://schemas.openxmlformats.org/officeDocument/2006/relationships/tags" Target="../tags/tag18.xml"/><Relationship Id="rId16" Type="http://schemas.openxmlformats.org/officeDocument/2006/relationships/image" Target="../media/image26.png"/><Relationship Id="rId1" Type="http://schemas.openxmlformats.org/officeDocument/2006/relationships/vmlDrawing" Target="../drawings/vmlDrawing4.vml"/><Relationship Id="rId6" Type="http://schemas.openxmlformats.org/officeDocument/2006/relationships/tags" Target="../tags/tag21.xml"/><Relationship Id="rId11" Type="http://schemas.openxmlformats.org/officeDocument/2006/relationships/image" Target="../media/image6.jpeg"/><Relationship Id="rId5" Type="http://schemas.openxmlformats.org/officeDocument/2006/relationships/control" Target="../activeX/activeX4.xml"/><Relationship Id="rId15" Type="http://schemas.openxmlformats.org/officeDocument/2006/relationships/image" Target="../media/image4.jpeg"/><Relationship Id="rId10" Type="http://schemas.openxmlformats.org/officeDocument/2006/relationships/image" Target="../media/image24.emf"/><Relationship Id="rId4" Type="http://schemas.openxmlformats.org/officeDocument/2006/relationships/tags" Target="../tags/tag20.xml"/><Relationship Id="rId9" Type="http://schemas.openxmlformats.org/officeDocument/2006/relationships/oleObject" Target="../embeddings/oleObject4.bin"/><Relationship Id="rId14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Relationship Id="rId6" Type="http://schemas.openxmlformats.org/officeDocument/2006/relationships/image" Target="../media/image27.jpeg"/><Relationship Id="rId5" Type="http://schemas.openxmlformats.org/officeDocument/2006/relationships/image" Target="../media/image4.jpeg"/><Relationship Id="rId4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Relationship Id="rId6" Type="http://schemas.openxmlformats.org/officeDocument/2006/relationships/image" Target="../media/image1.jpeg"/><Relationship Id="rId5" Type="http://schemas.openxmlformats.org/officeDocument/2006/relationships/image" Target="../media/image28.jpeg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Relationship Id="rId6" Type="http://schemas.openxmlformats.org/officeDocument/2006/relationships/image" Target="../media/image30.jpeg"/><Relationship Id="rId5" Type="http://schemas.openxmlformats.org/officeDocument/2006/relationships/image" Target="../media/image4.jpeg"/><Relationship Id="rId4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Relationship Id="rId6" Type="http://schemas.openxmlformats.org/officeDocument/2006/relationships/image" Target="../media/image1.jpeg"/><Relationship Id="rId5" Type="http://schemas.openxmlformats.org/officeDocument/2006/relationships/image" Target="../media/image31.jpeg"/><Relationship Id="rId4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Relationship Id="rId6" Type="http://schemas.openxmlformats.org/officeDocument/2006/relationships/image" Target="../media/image1.jpeg"/><Relationship Id="rId5" Type="http://schemas.openxmlformats.org/officeDocument/2006/relationships/image" Target="../media/image31.jpeg"/><Relationship Id="rId4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Relationship Id="rId6" Type="http://schemas.openxmlformats.org/officeDocument/2006/relationships/image" Target="../media/image1.jpeg"/><Relationship Id="rId5" Type="http://schemas.openxmlformats.org/officeDocument/2006/relationships/image" Target="../media/image31.jpeg"/><Relationship Id="rId4" Type="http://schemas.openxmlformats.org/officeDocument/2006/relationships/image" Target="../media/image7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6.xml"/><Relationship Id="rId13" Type="http://schemas.openxmlformats.org/officeDocument/2006/relationships/image" Target="../media/image17.jpeg"/><Relationship Id="rId18" Type="http://schemas.openxmlformats.org/officeDocument/2006/relationships/image" Target="../media/image35.wmf"/><Relationship Id="rId3" Type="http://schemas.openxmlformats.org/officeDocument/2006/relationships/tags" Target="../tags/tag29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16.jpeg"/><Relationship Id="rId17" Type="http://schemas.openxmlformats.org/officeDocument/2006/relationships/image" Target="../media/image37.png"/><Relationship Id="rId2" Type="http://schemas.openxmlformats.org/officeDocument/2006/relationships/tags" Target="../tags/tag28.xml"/><Relationship Id="rId16" Type="http://schemas.openxmlformats.org/officeDocument/2006/relationships/image" Target="../media/image36.jpeg"/><Relationship Id="rId1" Type="http://schemas.openxmlformats.org/officeDocument/2006/relationships/vmlDrawing" Target="../drawings/vmlDrawing5.vml"/><Relationship Id="rId6" Type="http://schemas.openxmlformats.org/officeDocument/2006/relationships/control" Target="../activeX/activeX5.xml"/><Relationship Id="rId11" Type="http://schemas.openxmlformats.org/officeDocument/2006/relationships/image" Target="../media/image31.jpeg"/><Relationship Id="rId5" Type="http://schemas.openxmlformats.org/officeDocument/2006/relationships/tags" Target="../tags/tag31.xml"/><Relationship Id="rId15" Type="http://schemas.openxmlformats.org/officeDocument/2006/relationships/image" Target="../media/image4.jpeg"/><Relationship Id="rId10" Type="http://schemas.openxmlformats.org/officeDocument/2006/relationships/image" Target="../media/image34.emf"/><Relationship Id="rId4" Type="http://schemas.openxmlformats.org/officeDocument/2006/relationships/tags" Target="../tags/tag30.xml"/><Relationship Id="rId9" Type="http://schemas.openxmlformats.org/officeDocument/2006/relationships/oleObject" Target="../embeddings/oleObject5.bin"/><Relationship Id="rId14" Type="http://schemas.openxmlformats.org/officeDocument/2006/relationships/image" Target="../media/image1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1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9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1.jpeg"/><Relationship Id="rId5" Type="http://schemas.openxmlformats.org/officeDocument/2006/relationships/image" Target="../media/image7.jpeg"/><Relationship Id="rId10" Type="http://schemas.openxmlformats.org/officeDocument/2006/relationships/image" Target="../media/image11.png"/><Relationship Id="rId4" Type="http://schemas.openxmlformats.org/officeDocument/2006/relationships/image" Target="../media/image6.jpeg"/><Relationship Id="rId9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1.jpeg"/><Relationship Id="rId5" Type="http://schemas.openxmlformats.org/officeDocument/2006/relationships/image" Target="../media/image7.jpeg"/><Relationship Id="rId10" Type="http://schemas.openxmlformats.org/officeDocument/2006/relationships/image" Target="../media/image13.jpeg"/><Relationship Id="rId4" Type="http://schemas.openxmlformats.org/officeDocument/2006/relationships/image" Target="../media/image6.jpeg"/><Relationship Id="rId9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6.xml"/><Relationship Id="rId13" Type="http://schemas.openxmlformats.org/officeDocument/2006/relationships/image" Target="../media/image17.jpeg"/><Relationship Id="rId18" Type="http://schemas.openxmlformats.org/officeDocument/2006/relationships/image" Target="../media/image15.wmf"/><Relationship Id="rId3" Type="http://schemas.openxmlformats.org/officeDocument/2006/relationships/tags" Target="../tags/tag7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16.jpeg"/><Relationship Id="rId17" Type="http://schemas.openxmlformats.org/officeDocument/2006/relationships/image" Target="../media/image19.jpeg"/><Relationship Id="rId2" Type="http://schemas.openxmlformats.org/officeDocument/2006/relationships/tags" Target="../tags/tag6.xml"/><Relationship Id="rId16" Type="http://schemas.openxmlformats.org/officeDocument/2006/relationships/image" Target="../media/image18.png"/><Relationship Id="rId1" Type="http://schemas.openxmlformats.org/officeDocument/2006/relationships/vmlDrawing" Target="../drawings/vmlDrawing1.vml"/><Relationship Id="rId6" Type="http://schemas.openxmlformats.org/officeDocument/2006/relationships/tags" Target="../tags/tag9.xml"/><Relationship Id="rId11" Type="http://schemas.openxmlformats.org/officeDocument/2006/relationships/image" Target="../media/image6.jpeg"/><Relationship Id="rId5" Type="http://schemas.openxmlformats.org/officeDocument/2006/relationships/control" Target="../activeX/activeX1.xml"/><Relationship Id="rId15" Type="http://schemas.openxmlformats.org/officeDocument/2006/relationships/image" Target="../media/image4.jpeg"/><Relationship Id="rId10" Type="http://schemas.openxmlformats.org/officeDocument/2006/relationships/image" Target="../media/image14.emf"/><Relationship Id="rId4" Type="http://schemas.openxmlformats.org/officeDocument/2006/relationships/tags" Target="../tags/tag8.xml"/><Relationship Id="rId9" Type="http://schemas.openxmlformats.org/officeDocument/2006/relationships/oleObject" Target="../embeddings/oleObject1.bin"/><Relationship Id="rId14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7.xml"/><Relationship Id="rId13" Type="http://schemas.openxmlformats.org/officeDocument/2006/relationships/image" Target="../media/image17.jpeg"/><Relationship Id="rId18" Type="http://schemas.openxmlformats.org/officeDocument/2006/relationships/image" Target="../media/image15.wmf"/><Relationship Id="rId3" Type="http://schemas.openxmlformats.org/officeDocument/2006/relationships/tags" Target="../tags/tag11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16.jpeg"/><Relationship Id="rId17" Type="http://schemas.openxmlformats.org/officeDocument/2006/relationships/image" Target="../media/image19.jpeg"/><Relationship Id="rId2" Type="http://schemas.openxmlformats.org/officeDocument/2006/relationships/tags" Target="../tags/tag10.xml"/><Relationship Id="rId16" Type="http://schemas.openxmlformats.org/officeDocument/2006/relationships/image" Target="../media/image18.png"/><Relationship Id="rId1" Type="http://schemas.openxmlformats.org/officeDocument/2006/relationships/vmlDrawing" Target="../drawings/vmlDrawing2.vml"/><Relationship Id="rId6" Type="http://schemas.openxmlformats.org/officeDocument/2006/relationships/tags" Target="../tags/tag13.xml"/><Relationship Id="rId11" Type="http://schemas.openxmlformats.org/officeDocument/2006/relationships/image" Target="../media/image6.jpeg"/><Relationship Id="rId5" Type="http://schemas.openxmlformats.org/officeDocument/2006/relationships/control" Target="../activeX/activeX2.xml"/><Relationship Id="rId15" Type="http://schemas.openxmlformats.org/officeDocument/2006/relationships/image" Target="../media/image4.jpeg"/><Relationship Id="rId10" Type="http://schemas.openxmlformats.org/officeDocument/2006/relationships/image" Target="../media/image20.emf"/><Relationship Id="rId4" Type="http://schemas.openxmlformats.org/officeDocument/2006/relationships/tags" Target="../tags/tag12.xml"/><Relationship Id="rId9" Type="http://schemas.openxmlformats.org/officeDocument/2006/relationships/oleObject" Target="../embeddings/oleObject2.bin"/><Relationship Id="rId14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8.xml"/><Relationship Id="rId13" Type="http://schemas.openxmlformats.org/officeDocument/2006/relationships/image" Target="../media/image17.jpeg"/><Relationship Id="rId18" Type="http://schemas.openxmlformats.org/officeDocument/2006/relationships/image" Target="../media/image22.wmf"/><Relationship Id="rId3" Type="http://schemas.openxmlformats.org/officeDocument/2006/relationships/tags" Target="../tags/tag15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16.jpeg"/><Relationship Id="rId17" Type="http://schemas.openxmlformats.org/officeDocument/2006/relationships/image" Target="../media/image19.jpeg"/><Relationship Id="rId2" Type="http://schemas.openxmlformats.org/officeDocument/2006/relationships/tags" Target="../tags/tag14.xml"/><Relationship Id="rId16" Type="http://schemas.openxmlformats.org/officeDocument/2006/relationships/image" Target="../media/image23.png"/><Relationship Id="rId1" Type="http://schemas.openxmlformats.org/officeDocument/2006/relationships/vmlDrawing" Target="../drawings/vmlDrawing3.vml"/><Relationship Id="rId6" Type="http://schemas.openxmlformats.org/officeDocument/2006/relationships/tags" Target="../tags/tag17.xml"/><Relationship Id="rId11" Type="http://schemas.openxmlformats.org/officeDocument/2006/relationships/image" Target="../media/image6.jpeg"/><Relationship Id="rId5" Type="http://schemas.openxmlformats.org/officeDocument/2006/relationships/control" Target="../activeX/activeX3.xml"/><Relationship Id="rId15" Type="http://schemas.openxmlformats.org/officeDocument/2006/relationships/image" Target="../media/image4.jpeg"/><Relationship Id="rId10" Type="http://schemas.openxmlformats.org/officeDocument/2006/relationships/image" Target="../media/image21.emf"/><Relationship Id="rId4" Type="http://schemas.openxmlformats.org/officeDocument/2006/relationships/tags" Target="../tags/tag16.xml"/><Relationship Id="rId9" Type="http://schemas.openxmlformats.org/officeDocument/2006/relationships/oleObject" Target="../embeddings/oleObject3.bin"/><Relationship Id="rId1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1255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 bwMode="hidden">
          <a:xfrm>
            <a:off x="8686800" y="4495800"/>
            <a:ext cx="1447800" cy="1524000"/>
          </a:xfrm>
        </p:spPr>
        <p:txBody>
          <a:bodyPr>
            <a:normAutofit lnSpcReduction="10000"/>
          </a:bodyPr>
          <a:lstStyle/>
          <a:p>
            <a:pPr marL="609600" indent="-609600">
              <a:buFontTx/>
              <a:buAutoNum type="alphaUcPeriod"/>
            </a:pPr>
            <a:r>
              <a:rPr lang="en-US" altLang="en-US" sz="2000">
                <a:solidFill>
                  <a:schemeClr val="bg1"/>
                </a:solidFill>
              </a:rPr>
              <a:t>A</a:t>
            </a:r>
          </a:p>
          <a:p>
            <a:pPr marL="609600" indent="-609600">
              <a:buFontTx/>
              <a:buAutoNum type="alphaUcPeriod"/>
            </a:pPr>
            <a:r>
              <a:rPr lang="en-US" altLang="en-US" sz="2000">
                <a:solidFill>
                  <a:schemeClr val="bg1"/>
                </a:solidFill>
              </a:rPr>
              <a:t>B</a:t>
            </a:r>
          </a:p>
          <a:p>
            <a:pPr marL="609600" indent="-609600">
              <a:buFontTx/>
              <a:buAutoNum type="alphaUcPeriod"/>
            </a:pPr>
            <a:r>
              <a:rPr lang="en-US" altLang="en-US" sz="2000">
                <a:solidFill>
                  <a:schemeClr val="bg1"/>
                </a:solidFill>
              </a:rPr>
              <a:t>C</a:t>
            </a:r>
          </a:p>
          <a:p>
            <a:pPr marL="609600" indent="-609600">
              <a:buFontTx/>
              <a:buAutoNum type="alphaUcPeriod"/>
            </a:pPr>
            <a:r>
              <a:rPr lang="en-US" altLang="en-US" sz="200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17412" name="TPQuestion"/>
          <p:cNvSpPr>
            <a:spLocks noGrp="1" noChangeArrowheads="1"/>
          </p:cNvSpPr>
          <p:nvPr>
            <p:ph type="title"/>
          </p:nvPr>
        </p:nvSpPr>
        <p:spPr>
          <a:xfrm>
            <a:off x="2447925" y="6924675"/>
            <a:ext cx="8229600" cy="27463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mtClean="0"/>
              <a:t>Lesson 4 CYP1</a:t>
            </a:r>
          </a:p>
        </p:txBody>
      </p:sp>
      <p:graphicFrame>
        <p:nvGraphicFramePr>
          <p:cNvPr id="501764" name="TPChart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7261225" y="2438401"/>
          <a:ext cx="3130550" cy="3521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Chart" r:id="rId9" imgW="4572000" imgH="5143500" progId="MSGraph.Chart.8">
                  <p:embed followColorScheme="full"/>
                </p:oleObj>
              </mc:Choice>
              <mc:Fallback>
                <p:oleObj name="Chart" r:id="rId9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61225" y="2438401"/>
                        <a:ext cx="3130550" cy="3521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1765" name="Oval 5"/>
          <p:cNvSpPr>
            <a:spLocks noChangeArrowheads="1"/>
          </p:cNvSpPr>
          <p:nvPr/>
        </p:nvSpPr>
        <p:spPr bwMode="auto">
          <a:xfrm>
            <a:off x="2471738" y="4113213"/>
            <a:ext cx="404812" cy="404812"/>
          </a:xfrm>
          <a:prstGeom prst="ellipse">
            <a:avLst/>
          </a:prstGeom>
          <a:solidFill>
            <a:srgbClr val="FFCC00"/>
          </a:solidFill>
          <a:ln w="25400">
            <a:solidFill>
              <a:srgbClr val="E01B2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01767" name="TPQuestion"/>
          <p:cNvSpPr>
            <a:spLocks noChangeArrowheads="1"/>
          </p:cNvSpPr>
          <p:nvPr/>
        </p:nvSpPr>
        <p:spPr bwMode="auto">
          <a:xfrm>
            <a:off x="2076450" y="1522414"/>
            <a:ext cx="8305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E01B22"/>
                </a:solidFill>
              </a:rPr>
              <a:t>C.</a:t>
            </a:r>
          </a:p>
        </p:txBody>
      </p:sp>
      <p:pic>
        <p:nvPicPr>
          <p:cNvPr id="17416" name="Picture 8" descr="Example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688" y="1495425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7" name="Picture 9" descr="CheckPointICON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3650" y="5802314"/>
            <a:ext cx="1346200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8" name="Picture 10" descr="CheckProgress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900" y="711201"/>
            <a:ext cx="4038600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9" name="Picture 11" descr="Math NAV-LessBack2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8763001" y="6465888"/>
            <a:ext cx="4619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0" name="Picture 12" descr="LH_1-4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1524000" y="0"/>
            <a:ext cx="91440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01779" name="Group 19"/>
          <p:cNvGrpSpPr>
            <a:grpSpLocks/>
          </p:cNvGrpSpPr>
          <p:nvPr/>
        </p:nvGrpSpPr>
        <p:grpSpPr bwMode="auto">
          <a:xfrm>
            <a:off x="2438400" y="2209801"/>
            <a:ext cx="5062538" cy="3408363"/>
            <a:chOff x="576" y="1392"/>
            <a:chExt cx="3189" cy="2147"/>
          </a:xfrm>
        </p:grpSpPr>
        <p:sp>
          <p:nvSpPr>
            <p:cNvPr id="17424" name="TPAnswers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576" y="1392"/>
              <a:ext cx="1758" cy="21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533400" indent="-533400" eaLnBrk="0" hangingPunct="0"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83000"/>
                </a:spcBef>
                <a:spcAft>
                  <a:spcPct val="83000"/>
                </a:spcAft>
                <a:buClr>
                  <a:srgbClr val="00539D"/>
                </a:buClr>
              </a:pPr>
              <a:r>
                <a:rPr lang="pt-BR" altLang="en-US" b="1">
                  <a:solidFill>
                    <a:srgbClr val="00539D"/>
                  </a:solidFill>
                  <a:sym typeface="Symbol" panose="05050102010706020507" pitchFamily="18" charset="2"/>
                </a:rPr>
                <a:t>A.</a:t>
              </a:r>
              <a:r>
                <a:rPr lang="pt-BR" altLang="en-US" b="1">
                  <a:solidFill>
                    <a:schemeClr val="tx1"/>
                  </a:solidFill>
                  <a:sym typeface="Symbol" panose="05050102010706020507" pitchFamily="18" charset="2"/>
                </a:rPr>
                <a:t>	</a:t>
              </a:r>
            </a:p>
            <a:p>
              <a:pPr eaLnBrk="1" hangingPunct="1">
                <a:spcBef>
                  <a:spcPct val="83000"/>
                </a:spcBef>
                <a:spcAft>
                  <a:spcPct val="83000"/>
                </a:spcAft>
                <a:buClr>
                  <a:srgbClr val="00539D"/>
                </a:buClr>
              </a:pPr>
              <a:r>
                <a:rPr lang="pt-BR" altLang="en-US" b="1">
                  <a:solidFill>
                    <a:srgbClr val="00539D"/>
                  </a:solidFill>
                  <a:sym typeface="Symbol" panose="05050102010706020507" pitchFamily="18" charset="2"/>
                </a:rPr>
                <a:t>B.</a:t>
              </a:r>
              <a:r>
                <a:rPr lang="pt-BR" altLang="en-US" b="1">
                  <a:solidFill>
                    <a:schemeClr val="tx1"/>
                  </a:solidFill>
                  <a:sym typeface="Symbol" panose="05050102010706020507" pitchFamily="18" charset="2"/>
                </a:rPr>
                <a:t>	</a:t>
              </a:r>
            </a:p>
            <a:p>
              <a:pPr eaLnBrk="1" hangingPunct="1">
                <a:spcBef>
                  <a:spcPct val="83000"/>
                </a:spcBef>
                <a:spcAft>
                  <a:spcPct val="83000"/>
                </a:spcAft>
                <a:buClr>
                  <a:srgbClr val="00539D"/>
                </a:buClr>
              </a:pPr>
              <a:r>
                <a:rPr lang="pt-BR" altLang="en-US" b="1">
                  <a:solidFill>
                    <a:srgbClr val="00539D"/>
                  </a:solidFill>
                  <a:sym typeface="Symbol" panose="05050102010706020507" pitchFamily="18" charset="2"/>
                </a:rPr>
                <a:t>C.</a:t>
              </a:r>
              <a:r>
                <a:rPr lang="pt-BR" altLang="en-US" b="1">
                  <a:solidFill>
                    <a:schemeClr val="tx1"/>
                  </a:solidFill>
                  <a:sym typeface="Symbol" panose="05050102010706020507" pitchFamily="18" charset="2"/>
                </a:rPr>
                <a:t>	</a:t>
              </a:r>
            </a:p>
            <a:p>
              <a:pPr eaLnBrk="1" hangingPunct="1">
                <a:spcBef>
                  <a:spcPct val="83000"/>
                </a:spcBef>
                <a:spcAft>
                  <a:spcPct val="83000"/>
                </a:spcAft>
                <a:buClr>
                  <a:srgbClr val="00539D"/>
                </a:buClr>
              </a:pPr>
              <a:r>
                <a:rPr lang="pt-BR" altLang="en-US" b="1">
                  <a:solidFill>
                    <a:srgbClr val="00539D"/>
                  </a:solidFill>
                  <a:sym typeface="Symbol" panose="05050102010706020507" pitchFamily="18" charset="2"/>
                </a:rPr>
                <a:t>D.</a:t>
              </a:r>
              <a:r>
                <a:rPr lang="pt-BR" altLang="en-US" b="1">
                  <a:solidFill>
                    <a:schemeClr val="tx1"/>
                  </a:solidFill>
                  <a:sym typeface="Symbol" panose="05050102010706020507" pitchFamily="18" charset="2"/>
                </a:rPr>
                <a:t>	</a:t>
              </a:r>
            </a:p>
          </p:txBody>
        </p:sp>
        <p:pic>
          <p:nvPicPr>
            <p:cNvPr id="17425" name="Picture 14" descr="GEO_42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398" b="28653"/>
            <a:stretch>
              <a:fillRect/>
            </a:stretch>
          </p:blipFill>
          <p:spPr bwMode="auto">
            <a:xfrm>
              <a:off x="969" y="3164"/>
              <a:ext cx="2796" cy="2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26" name="Picture 15" descr="GEO_42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4254" b="43942"/>
            <a:stretch>
              <a:fillRect/>
            </a:stretch>
          </p:blipFill>
          <p:spPr bwMode="auto">
            <a:xfrm>
              <a:off x="969" y="2585"/>
              <a:ext cx="2796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27" name="Picture 16" descr="GEO_42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718" b="56941"/>
            <a:stretch>
              <a:fillRect/>
            </a:stretch>
          </p:blipFill>
          <p:spPr bwMode="auto">
            <a:xfrm>
              <a:off x="969" y="1956"/>
              <a:ext cx="2796" cy="2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28" name="Picture 17" descr="GEO_42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769" b="72282"/>
            <a:stretch>
              <a:fillRect/>
            </a:stretch>
          </p:blipFill>
          <p:spPr bwMode="auto">
            <a:xfrm>
              <a:off x="969" y="1406"/>
              <a:ext cx="2796" cy="2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01778" name="Picture 18" descr="GEO_4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427"/>
          <a:stretch>
            <a:fillRect/>
          </a:stretch>
        </p:blipFill>
        <p:spPr bwMode="auto">
          <a:xfrm>
            <a:off x="2927350" y="1538289"/>
            <a:ext cx="4438650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780" name="Picture 20" descr="GEO01-04-01c-YT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214" y="2133601"/>
            <a:ext cx="2522537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2"/>
    </p:custDataLst>
    <p:controls>
      <mc:AlternateContent xmlns:mc="http://schemas.openxmlformats.org/markup-compatibility/2006">
        <mc:Choice xmlns:v="urn:schemas-microsoft-com:vml" Requires="v">
          <p:control spid="4099" r:id="rId5" imgW="2730600" imgH="1905120"/>
        </mc:Choice>
        <mc:Fallback>
          <p:control r:id="rId5" imgW="2730600" imgH="1905120">
            <p:pic>
              <p:nvPicPr>
                <p:cNvPr id="17410" name="ResponsePPTControl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937500" y="4689475"/>
                  <a:ext cx="2730500" cy="19050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308818039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01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01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01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01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501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01764" grpId="0" animBg="0"/>
      <p:bldP spid="501765" grpId="0" animBg="1"/>
      <p:bldP spid="501767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Lesson 4 KC2</a:t>
            </a:r>
          </a:p>
        </p:txBody>
      </p:sp>
      <p:pic>
        <p:nvPicPr>
          <p:cNvPr id="119811" name="Picture 4" descr="Math NAV-LessBack2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8763001" y="6465888"/>
            <a:ext cx="4619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9812" name="Picture 5" descr="LH_1-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1524000" y="0"/>
            <a:ext cx="91440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7270" name="Picture 6" descr="KC_P_3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4539" y="1295400"/>
            <a:ext cx="8135937" cy="275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85597770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67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Lesson 4 Ex2</a:t>
            </a:r>
          </a:p>
        </p:txBody>
      </p:sp>
      <p:pic>
        <p:nvPicPr>
          <p:cNvPr id="96259" name="Picture 3" descr="EXAMPLEhea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750" y="701676"/>
            <a:ext cx="21336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260" name="Text Box 4"/>
          <p:cNvSpPr txBox="1">
            <a:spLocks noChangeArrowheads="1"/>
          </p:cNvSpPr>
          <p:nvPr/>
        </p:nvSpPr>
        <p:spPr bwMode="auto">
          <a:xfrm>
            <a:off x="4030664" y="731988"/>
            <a:ext cx="503713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E01B22"/>
                </a:solidFill>
              </a:rPr>
              <a:t>Measure and Classify Angles</a:t>
            </a:r>
          </a:p>
        </p:txBody>
      </p:sp>
      <p:pic>
        <p:nvPicPr>
          <p:cNvPr id="96264" name="Picture 8" descr="Example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688" y="1495425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0838" name="Picture 10" descr="Math NAV-LessBack2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8763001" y="6465888"/>
            <a:ext cx="4619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0839" name="Picture 11" descr="LH_1-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1524000" y="0"/>
            <a:ext cx="91440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269" name="Picture 13" descr="GEO01-04-02A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6350" y="2317750"/>
            <a:ext cx="3957638" cy="287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274" name="TPQuestion"/>
          <p:cNvSpPr>
            <a:spLocks noChangeArrowheads="1"/>
          </p:cNvSpPr>
          <p:nvPr/>
        </p:nvSpPr>
        <p:spPr bwMode="auto">
          <a:xfrm>
            <a:off x="2085975" y="1501776"/>
            <a:ext cx="83058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E01B22"/>
                </a:solidFill>
              </a:rPr>
              <a:t>A.  </a:t>
            </a:r>
            <a:r>
              <a:rPr lang="en-US" altLang="en-US" b="1">
                <a:solidFill>
                  <a:srgbClr val="00539D"/>
                </a:solidFill>
              </a:rPr>
              <a:t>Measure </a:t>
            </a:r>
            <a:r>
              <a:rPr lang="en-US" altLang="en-US" b="1">
                <a:solidFill>
                  <a:srgbClr val="00539D"/>
                </a:solidFill>
                <a:sym typeface="Symbol" panose="05050102010706020507" pitchFamily="18" charset="2"/>
              </a:rPr>
              <a:t></a:t>
            </a:r>
            <a:r>
              <a:rPr lang="en-US" altLang="en-US" b="1" i="1">
                <a:solidFill>
                  <a:srgbClr val="00539D"/>
                </a:solidFill>
                <a:sym typeface="Symbol" panose="05050102010706020507" pitchFamily="18" charset="2"/>
              </a:rPr>
              <a:t>TYV</a:t>
            </a:r>
            <a:r>
              <a:rPr lang="en-US" altLang="en-US" b="1">
                <a:solidFill>
                  <a:srgbClr val="00539D"/>
                </a:solidFill>
                <a:sym typeface="Symbol" panose="05050102010706020507" pitchFamily="18" charset="2"/>
              </a:rPr>
              <a:t> and classify it as </a:t>
            </a:r>
            <a:r>
              <a:rPr lang="en-US" altLang="en-US" b="1" i="1">
                <a:solidFill>
                  <a:srgbClr val="00539D"/>
                </a:solidFill>
                <a:sym typeface="Symbol" panose="05050102010706020507" pitchFamily="18" charset="2"/>
              </a:rPr>
              <a:t>right, acute,</a:t>
            </a:r>
            <a:r>
              <a:rPr lang="en-US" altLang="en-US" b="1">
                <a:solidFill>
                  <a:srgbClr val="00539D"/>
                </a:solidFill>
                <a:sym typeface="Symbol" panose="05050102010706020507" pitchFamily="18" charset="2"/>
              </a:rPr>
              <a:t> or </a:t>
            </a:r>
            <a:r>
              <a:rPr lang="en-US" altLang="en-US" b="1" i="1">
                <a:solidFill>
                  <a:srgbClr val="00539D"/>
                </a:solidFill>
                <a:sym typeface="Symbol" panose="05050102010706020507" pitchFamily="18" charset="2"/>
              </a:rPr>
              <a:t>obtuse</a:t>
            </a:r>
            <a:r>
              <a:rPr lang="en-US" altLang="en-US" b="1">
                <a:solidFill>
                  <a:srgbClr val="00539D"/>
                </a:solidFill>
                <a:sym typeface="Symbol" panose="05050102010706020507" pitchFamily="18" charset="2"/>
              </a:rPr>
              <a:t>.</a:t>
            </a:r>
          </a:p>
        </p:txBody>
      </p:sp>
      <p:sp>
        <p:nvSpPr>
          <p:cNvPr id="96275" name="TPQuestion"/>
          <p:cNvSpPr>
            <a:spLocks noChangeArrowheads="1"/>
          </p:cNvSpPr>
          <p:nvPr/>
        </p:nvSpPr>
        <p:spPr bwMode="auto">
          <a:xfrm>
            <a:off x="2085975" y="5348289"/>
            <a:ext cx="8305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539D"/>
                </a:solidFill>
              </a:rPr>
              <a:t>Answer:</a:t>
            </a:r>
            <a:r>
              <a:rPr lang="en-US" altLang="en-US" b="1">
                <a:solidFill>
                  <a:srgbClr val="E01B22"/>
                </a:solidFill>
              </a:rPr>
              <a:t>  </a:t>
            </a:r>
            <a:r>
              <a:rPr lang="en-US" altLang="en-US" i="1">
                <a:solidFill>
                  <a:srgbClr val="E01B22"/>
                </a:solidFill>
              </a:rPr>
              <a:t>m</a:t>
            </a:r>
            <a:r>
              <a:rPr lang="en-US" altLang="en-US">
                <a:solidFill>
                  <a:srgbClr val="E01B22"/>
                </a:solidFill>
                <a:sym typeface="Symbol" panose="05050102010706020507" pitchFamily="18" charset="2"/>
              </a:rPr>
              <a:t></a:t>
            </a:r>
            <a:r>
              <a:rPr lang="en-US" altLang="en-US" i="1">
                <a:solidFill>
                  <a:srgbClr val="E01B22"/>
                </a:solidFill>
                <a:sym typeface="Symbol" panose="05050102010706020507" pitchFamily="18" charset="2"/>
              </a:rPr>
              <a:t>TYV</a:t>
            </a:r>
            <a:r>
              <a:rPr lang="en-US" altLang="en-US">
                <a:solidFill>
                  <a:srgbClr val="E01B22"/>
                </a:solidFill>
                <a:sym typeface="Symbol" panose="05050102010706020507" pitchFamily="18" charset="2"/>
              </a:rPr>
              <a:t> = 90, so </a:t>
            </a:r>
            <a:r>
              <a:rPr lang="en-US" altLang="en-US" i="1">
                <a:solidFill>
                  <a:srgbClr val="E01B22"/>
                </a:solidFill>
                <a:sym typeface="Symbol" panose="05050102010706020507" pitchFamily="18" charset="2"/>
              </a:rPr>
              <a:t>TYV</a:t>
            </a:r>
            <a:r>
              <a:rPr lang="en-US" altLang="en-US">
                <a:solidFill>
                  <a:srgbClr val="E01B22"/>
                </a:solidFill>
                <a:sym typeface="Symbol" panose="05050102010706020507" pitchFamily="18" charset="2"/>
              </a:rPr>
              <a:t> is a right angle.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61139391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6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6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96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6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6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96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60" grpId="0" autoUpdateAnimBg="0"/>
      <p:bldP spid="96274" grpId="0" autoUpdateAnimBg="0"/>
      <p:bldP spid="96275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Lesson 4 KC3</a:t>
            </a:r>
          </a:p>
        </p:txBody>
      </p:sp>
      <p:pic>
        <p:nvPicPr>
          <p:cNvPr id="123907" name="Picture 4" descr="Math NAV-LessBack2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8763001" y="6465888"/>
            <a:ext cx="4619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908" name="Picture 5" descr="LH_1-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1524000" y="0"/>
            <a:ext cx="91440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46" name="Picture 6" descr="KC_P_3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4539" y="1295400"/>
            <a:ext cx="8135937" cy="239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84391727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66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Lesson 4 Ex3</a:t>
            </a:r>
          </a:p>
        </p:txBody>
      </p:sp>
      <p:pic>
        <p:nvPicPr>
          <p:cNvPr id="99331" name="Picture 3" descr="EXAMPLEhea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750" y="701676"/>
            <a:ext cx="21336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9332" name="Text Box 4"/>
          <p:cNvSpPr txBox="1">
            <a:spLocks noChangeArrowheads="1"/>
          </p:cNvSpPr>
          <p:nvPr/>
        </p:nvSpPr>
        <p:spPr bwMode="auto">
          <a:xfrm>
            <a:off x="4030664" y="731988"/>
            <a:ext cx="619918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E01B22"/>
                </a:solidFill>
              </a:rPr>
              <a:t>Use Algebra to Find Angle Measures</a:t>
            </a:r>
          </a:p>
        </p:txBody>
      </p:sp>
      <p:sp>
        <p:nvSpPr>
          <p:cNvPr id="99333" name="Rectangle 5"/>
          <p:cNvSpPr>
            <a:spLocks noChangeArrowheads="1"/>
          </p:cNvSpPr>
          <p:nvPr/>
        </p:nvSpPr>
        <p:spPr bwMode="auto">
          <a:xfrm>
            <a:off x="2400300" y="1503363"/>
            <a:ext cx="794385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buClr>
                <a:srgbClr val="FFFFFF"/>
              </a:buClr>
            </a:pPr>
            <a:r>
              <a:rPr lang="en-US" altLang="en-US" b="1">
                <a:solidFill>
                  <a:srgbClr val="E01B22"/>
                </a:solidFill>
              </a:rPr>
              <a:t>INTERIOR DESIGN</a:t>
            </a:r>
            <a:r>
              <a:rPr lang="en-US" altLang="en-US" b="1">
                <a:solidFill>
                  <a:srgbClr val="00539D"/>
                </a:solidFill>
              </a:rPr>
              <a:t>  Wall stickers of standard shapes are often used to provide a stimulating environment for a young child’s room. A five-pointed star sticker is shown with vertices labeled. Find </a:t>
            </a:r>
            <a:r>
              <a:rPr lang="en-US" altLang="en-US" b="1" i="1">
                <a:solidFill>
                  <a:srgbClr val="00539D"/>
                </a:solidFill>
              </a:rPr>
              <a:t>m</a:t>
            </a:r>
            <a:r>
              <a:rPr lang="en-US" altLang="en-US" b="1">
                <a:solidFill>
                  <a:srgbClr val="00539D"/>
                </a:solidFill>
                <a:sym typeface="Symbol" panose="05050102010706020507" pitchFamily="18" charset="2"/>
              </a:rPr>
              <a:t></a:t>
            </a:r>
            <a:r>
              <a:rPr lang="en-US" altLang="en-US" b="1" i="1">
                <a:solidFill>
                  <a:srgbClr val="00539D"/>
                </a:solidFill>
              </a:rPr>
              <a:t>GBH</a:t>
            </a:r>
            <a:r>
              <a:rPr lang="en-US" altLang="en-US" b="1">
                <a:solidFill>
                  <a:srgbClr val="00539D"/>
                </a:solidFill>
              </a:rPr>
              <a:t> and </a:t>
            </a:r>
            <a:r>
              <a:rPr lang="en-US" altLang="en-US" b="1" i="1">
                <a:solidFill>
                  <a:srgbClr val="00539D"/>
                </a:solidFill>
              </a:rPr>
              <a:t>m</a:t>
            </a:r>
            <a:r>
              <a:rPr lang="en-US" altLang="en-US" b="1">
                <a:solidFill>
                  <a:srgbClr val="00539D"/>
                </a:solidFill>
                <a:sym typeface="Symbol" panose="05050102010706020507" pitchFamily="18" charset="2"/>
              </a:rPr>
              <a:t></a:t>
            </a:r>
            <a:r>
              <a:rPr lang="en-US" altLang="en-US" b="1" i="1">
                <a:solidFill>
                  <a:srgbClr val="00539D"/>
                </a:solidFill>
              </a:rPr>
              <a:t>HCI</a:t>
            </a:r>
            <a:r>
              <a:rPr lang="en-US" altLang="en-US" b="1">
                <a:solidFill>
                  <a:srgbClr val="00539D"/>
                </a:solidFill>
              </a:rPr>
              <a:t> if </a:t>
            </a:r>
            <a:r>
              <a:rPr lang="en-US" altLang="en-US" b="1">
                <a:solidFill>
                  <a:srgbClr val="00539D"/>
                </a:solidFill>
                <a:sym typeface="Symbol" panose="05050102010706020507" pitchFamily="18" charset="2"/>
              </a:rPr>
              <a:t></a:t>
            </a:r>
            <a:r>
              <a:rPr lang="en-US" altLang="en-US" b="1" i="1">
                <a:solidFill>
                  <a:srgbClr val="00539D"/>
                </a:solidFill>
              </a:rPr>
              <a:t>GBH </a:t>
            </a:r>
            <a:r>
              <a:rPr lang="en-US" altLang="en-US" b="1">
                <a:solidFill>
                  <a:srgbClr val="00539D"/>
                </a:solidFill>
                <a:sym typeface="Symbol" panose="05050102010706020507" pitchFamily="18" charset="2"/>
              </a:rPr>
              <a:t> </a:t>
            </a:r>
            <a:r>
              <a:rPr lang="en-US" altLang="en-US" b="1" i="1">
                <a:solidFill>
                  <a:srgbClr val="00539D"/>
                </a:solidFill>
              </a:rPr>
              <a:t>HCI</a:t>
            </a:r>
            <a:r>
              <a:rPr lang="en-US" altLang="en-US" b="1">
                <a:solidFill>
                  <a:srgbClr val="00539D"/>
                </a:solidFill>
              </a:rPr>
              <a:t>, </a:t>
            </a:r>
            <a:r>
              <a:rPr lang="en-US" altLang="en-US" b="1" i="1">
                <a:solidFill>
                  <a:srgbClr val="00539D"/>
                </a:solidFill>
              </a:rPr>
              <a:t>m</a:t>
            </a:r>
            <a:r>
              <a:rPr lang="en-US" altLang="en-US" b="1">
                <a:solidFill>
                  <a:srgbClr val="00539D"/>
                </a:solidFill>
                <a:sym typeface="Symbol" panose="05050102010706020507" pitchFamily="18" charset="2"/>
              </a:rPr>
              <a:t></a:t>
            </a:r>
            <a:r>
              <a:rPr lang="en-US" altLang="en-US" b="1" i="1">
                <a:solidFill>
                  <a:srgbClr val="00539D"/>
                </a:solidFill>
              </a:rPr>
              <a:t>GBH = </a:t>
            </a:r>
            <a:r>
              <a:rPr lang="en-US" altLang="en-US" b="1">
                <a:solidFill>
                  <a:srgbClr val="00539D"/>
                </a:solidFill>
              </a:rPr>
              <a:t>2</a:t>
            </a:r>
            <a:r>
              <a:rPr lang="en-US" altLang="en-US" b="1" i="1">
                <a:solidFill>
                  <a:srgbClr val="00539D"/>
                </a:solidFill>
              </a:rPr>
              <a:t>x + </a:t>
            </a:r>
            <a:r>
              <a:rPr lang="en-US" altLang="en-US" b="1">
                <a:solidFill>
                  <a:srgbClr val="00539D"/>
                </a:solidFill>
              </a:rPr>
              <a:t>5, and </a:t>
            </a:r>
            <a:r>
              <a:rPr lang="en-US" altLang="en-US" b="1" i="1">
                <a:solidFill>
                  <a:srgbClr val="00539D"/>
                </a:solidFill>
              </a:rPr>
              <a:t>m</a:t>
            </a:r>
            <a:r>
              <a:rPr lang="en-US" altLang="en-US" b="1">
                <a:solidFill>
                  <a:srgbClr val="00539D"/>
                </a:solidFill>
                <a:sym typeface="Symbol" panose="05050102010706020507" pitchFamily="18" charset="2"/>
              </a:rPr>
              <a:t></a:t>
            </a:r>
            <a:r>
              <a:rPr lang="en-US" altLang="en-US" b="1" i="1">
                <a:solidFill>
                  <a:srgbClr val="00539D"/>
                </a:solidFill>
              </a:rPr>
              <a:t>HCI </a:t>
            </a:r>
            <a:r>
              <a:rPr lang="en-US" altLang="en-US" b="1">
                <a:solidFill>
                  <a:srgbClr val="00539D"/>
                </a:solidFill>
              </a:rPr>
              <a:t>=</a:t>
            </a:r>
            <a:r>
              <a:rPr lang="en-US" altLang="en-US" b="1" i="1">
                <a:solidFill>
                  <a:srgbClr val="00539D"/>
                </a:solidFill>
              </a:rPr>
              <a:t> </a:t>
            </a:r>
            <a:r>
              <a:rPr lang="en-US" altLang="en-US" b="1">
                <a:solidFill>
                  <a:srgbClr val="00539D"/>
                </a:solidFill>
              </a:rPr>
              <a:t>3</a:t>
            </a:r>
            <a:r>
              <a:rPr lang="en-US" altLang="en-US" b="1" i="1">
                <a:solidFill>
                  <a:srgbClr val="00539D"/>
                </a:solidFill>
              </a:rPr>
              <a:t>x – </a:t>
            </a:r>
            <a:r>
              <a:rPr lang="en-US" altLang="en-US" b="1">
                <a:solidFill>
                  <a:srgbClr val="00539D"/>
                </a:solidFill>
              </a:rPr>
              <a:t>10.</a:t>
            </a:r>
          </a:p>
        </p:txBody>
      </p:sp>
      <p:pic>
        <p:nvPicPr>
          <p:cNvPr id="99336" name="Picture 8" descr="Example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688" y="1495425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4935" name="Picture 10" descr="Math NAV-LessBack2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8763001" y="6465888"/>
            <a:ext cx="4619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4936" name="Picture 11" descr="LH_1-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1524000" y="0"/>
            <a:ext cx="91440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9341" name="Picture 13" descr="GEO01-04-0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7763" y="3752850"/>
            <a:ext cx="2432050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3510013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9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9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99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93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9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2" grpId="0" autoUpdateAnimBg="0"/>
      <p:bldP spid="99333" grpId="0" build="p" autoUpdateAnimBg="0" advAuto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Lesson 4 Ex3</a:t>
            </a:r>
          </a:p>
        </p:txBody>
      </p:sp>
      <p:pic>
        <p:nvPicPr>
          <p:cNvPr id="125955" name="Picture 3" descr="EXAMPLEhea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750" y="701676"/>
            <a:ext cx="21336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5956" name="Text Box 4"/>
          <p:cNvSpPr txBox="1">
            <a:spLocks noChangeArrowheads="1"/>
          </p:cNvSpPr>
          <p:nvPr/>
        </p:nvSpPr>
        <p:spPr bwMode="auto">
          <a:xfrm>
            <a:off x="4030664" y="731988"/>
            <a:ext cx="633253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E01B22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Use Algebra to Find Angle Measures</a:t>
            </a:r>
          </a:p>
        </p:txBody>
      </p:sp>
      <p:sp>
        <p:nvSpPr>
          <p:cNvPr id="100357" name="Rectangle 5"/>
          <p:cNvSpPr>
            <a:spLocks noChangeArrowheads="1"/>
          </p:cNvSpPr>
          <p:nvPr/>
        </p:nvSpPr>
        <p:spPr bwMode="auto">
          <a:xfrm>
            <a:off x="2400300" y="1503364"/>
            <a:ext cx="78295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1485900" algn="r"/>
                <a:tab pos="1600200" algn="l"/>
                <a:tab pos="3429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tabLst>
                <a:tab pos="1485900" algn="r"/>
                <a:tab pos="1600200" algn="l"/>
                <a:tab pos="3429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tabLst>
                <a:tab pos="1485900" algn="r"/>
                <a:tab pos="1600200" algn="l"/>
                <a:tab pos="3429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tabLst>
                <a:tab pos="1485900" algn="r"/>
                <a:tab pos="1600200" algn="l"/>
                <a:tab pos="3429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tabLst>
                <a:tab pos="1485900" algn="r"/>
                <a:tab pos="1600200" algn="l"/>
                <a:tab pos="3429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tabLst>
                <a:tab pos="1485900" algn="r"/>
                <a:tab pos="1600200" algn="l"/>
                <a:tab pos="3429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tabLst>
                <a:tab pos="1485900" algn="r"/>
                <a:tab pos="1600200" algn="l"/>
                <a:tab pos="3429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tabLst>
                <a:tab pos="1485900" algn="r"/>
                <a:tab pos="1600200" algn="l"/>
                <a:tab pos="3429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tabLst>
                <a:tab pos="1485900" algn="r"/>
                <a:tab pos="1600200" algn="l"/>
                <a:tab pos="3429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>
                <a:ea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	</a:t>
            </a:r>
            <a:r>
              <a:rPr lang="en-US" altLang="en-US" i="1">
                <a:ea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GBH</a:t>
            </a:r>
            <a:r>
              <a:rPr lang="en-US" altLang="en-US">
                <a:ea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	 </a:t>
            </a:r>
            <a:r>
              <a:rPr lang="en-US" altLang="en-US" i="1">
                <a:ea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HCI</a:t>
            </a:r>
            <a:r>
              <a:rPr lang="en-US" altLang="en-US">
                <a:ea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	Given</a:t>
            </a:r>
          </a:p>
        </p:txBody>
      </p:sp>
      <p:pic>
        <p:nvPicPr>
          <p:cNvPr id="125958" name="Picture 8" descr="Example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688" y="1495425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5959" name="Picture 10" descr="Math NAV-LessBack2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8763001" y="6465888"/>
            <a:ext cx="4619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5960" name="Picture 11" descr="LH_1-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1524000" y="0"/>
            <a:ext cx="91440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0365" name="Rectangle 13"/>
          <p:cNvSpPr>
            <a:spLocks noChangeArrowheads="1"/>
          </p:cNvSpPr>
          <p:nvPr/>
        </p:nvSpPr>
        <p:spPr bwMode="auto">
          <a:xfrm>
            <a:off x="2400300" y="2222500"/>
            <a:ext cx="7829550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1485900" algn="r"/>
                <a:tab pos="1600200" algn="l"/>
                <a:tab pos="3429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tabLst>
                <a:tab pos="1485900" algn="r"/>
                <a:tab pos="1600200" algn="l"/>
                <a:tab pos="3429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tabLst>
                <a:tab pos="1485900" algn="r"/>
                <a:tab pos="1600200" algn="l"/>
                <a:tab pos="3429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tabLst>
                <a:tab pos="1485900" algn="r"/>
                <a:tab pos="1600200" algn="l"/>
                <a:tab pos="3429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tabLst>
                <a:tab pos="1485900" algn="r"/>
                <a:tab pos="1600200" algn="l"/>
                <a:tab pos="3429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tabLst>
                <a:tab pos="1485900" algn="r"/>
                <a:tab pos="1600200" algn="l"/>
                <a:tab pos="3429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tabLst>
                <a:tab pos="1485900" algn="r"/>
                <a:tab pos="1600200" algn="l"/>
                <a:tab pos="3429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tabLst>
                <a:tab pos="1485900" algn="r"/>
                <a:tab pos="1600200" algn="l"/>
                <a:tab pos="3429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tabLst>
                <a:tab pos="1485900" algn="r"/>
                <a:tab pos="1600200" algn="l"/>
                <a:tab pos="3429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spcAft>
                <a:spcPct val="50000"/>
              </a:spcAft>
            </a:pPr>
            <a:r>
              <a:rPr lang="en-US" altLang="en-US" i="1">
                <a:ea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	m</a:t>
            </a:r>
            <a:r>
              <a:rPr lang="en-US" altLang="en-US">
                <a:ea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</a:t>
            </a:r>
            <a:r>
              <a:rPr lang="en-US" altLang="en-US" i="1">
                <a:ea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GBH</a:t>
            </a:r>
            <a:r>
              <a:rPr lang="en-US" altLang="en-US">
                <a:ea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	 </a:t>
            </a:r>
            <a:r>
              <a:rPr lang="en-US" altLang="en-US" i="1">
                <a:ea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m</a:t>
            </a:r>
            <a:r>
              <a:rPr lang="en-US" altLang="en-US">
                <a:ea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</a:t>
            </a:r>
            <a:r>
              <a:rPr lang="en-US" altLang="en-US" i="1">
                <a:ea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HCI</a:t>
            </a:r>
            <a:r>
              <a:rPr lang="en-US" altLang="en-US">
                <a:ea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	Definition of congruent angles</a:t>
            </a:r>
          </a:p>
          <a:p>
            <a:pPr eaLnBrk="1" hangingPunct="1">
              <a:spcBef>
                <a:spcPct val="50000"/>
              </a:spcBef>
              <a:spcAft>
                <a:spcPct val="50000"/>
              </a:spcAft>
            </a:pPr>
            <a:r>
              <a:rPr lang="en-US" altLang="en-US">
                <a:ea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	2</a:t>
            </a:r>
            <a:r>
              <a:rPr lang="en-US" altLang="en-US" i="1">
                <a:ea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x</a:t>
            </a:r>
            <a:r>
              <a:rPr lang="en-US" altLang="en-US">
                <a:ea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 + 5	= 3</a:t>
            </a:r>
            <a:r>
              <a:rPr lang="en-US" altLang="en-US" i="1">
                <a:ea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x</a:t>
            </a:r>
            <a:r>
              <a:rPr lang="en-US" altLang="en-US">
                <a:ea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 – 10	Substitution</a:t>
            </a:r>
          </a:p>
          <a:p>
            <a:pPr eaLnBrk="1" hangingPunct="1">
              <a:spcBef>
                <a:spcPct val="50000"/>
              </a:spcBef>
              <a:spcAft>
                <a:spcPct val="50000"/>
              </a:spcAft>
            </a:pPr>
            <a:r>
              <a:rPr lang="en-US" altLang="en-US">
                <a:ea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	2</a:t>
            </a:r>
            <a:r>
              <a:rPr lang="en-US" altLang="en-US" i="1">
                <a:ea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x</a:t>
            </a:r>
            <a:r>
              <a:rPr lang="en-US" altLang="en-US">
                <a:ea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 + 15	= 3</a:t>
            </a:r>
            <a:r>
              <a:rPr lang="en-US" altLang="en-US" i="1">
                <a:ea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x</a:t>
            </a:r>
            <a:r>
              <a:rPr lang="en-US" altLang="en-US">
                <a:ea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	Add 10 to each side.</a:t>
            </a:r>
          </a:p>
          <a:p>
            <a:pPr eaLnBrk="1" hangingPunct="1">
              <a:spcBef>
                <a:spcPct val="50000"/>
              </a:spcBef>
              <a:spcAft>
                <a:spcPct val="50000"/>
              </a:spcAft>
            </a:pPr>
            <a:r>
              <a:rPr lang="en-US" altLang="en-US">
                <a:ea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	15	= </a:t>
            </a:r>
            <a:r>
              <a:rPr lang="en-US" altLang="en-US" i="1">
                <a:ea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x</a:t>
            </a:r>
            <a:r>
              <a:rPr lang="en-US" altLang="en-US">
                <a:ea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	Subtract 2</a:t>
            </a:r>
            <a:r>
              <a:rPr lang="en-US" altLang="en-US" i="1">
                <a:ea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x</a:t>
            </a:r>
            <a:r>
              <a:rPr lang="en-US" altLang="en-US">
                <a:ea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 from each side.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54130438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0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0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03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03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03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7" grpId="0" autoUpdateAnimBg="0"/>
      <p:bldP spid="100365" grpId="0" build="p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Lesson 4 Ex3</a:t>
            </a:r>
          </a:p>
        </p:txBody>
      </p:sp>
      <p:pic>
        <p:nvPicPr>
          <p:cNvPr id="126979" name="Picture 3" descr="EXAMPLEhea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750" y="701676"/>
            <a:ext cx="21336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6980" name="Text Box 4"/>
          <p:cNvSpPr txBox="1">
            <a:spLocks noChangeArrowheads="1"/>
          </p:cNvSpPr>
          <p:nvPr/>
        </p:nvSpPr>
        <p:spPr bwMode="auto">
          <a:xfrm>
            <a:off x="4030664" y="731988"/>
            <a:ext cx="633253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E01B22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Use Algebra to Find Angle Measures</a:t>
            </a:r>
          </a:p>
        </p:txBody>
      </p:sp>
      <p:sp>
        <p:nvSpPr>
          <p:cNvPr id="505861" name="Rectangle 5"/>
          <p:cNvSpPr>
            <a:spLocks noChangeArrowheads="1"/>
          </p:cNvSpPr>
          <p:nvPr/>
        </p:nvSpPr>
        <p:spPr bwMode="auto">
          <a:xfrm>
            <a:off x="2400301" y="1503364"/>
            <a:ext cx="77057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>
                <a:ea typeface="Times New Roman" panose="02020603050405020304" pitchFamily="18" charset="0"/>
                <a:cs typeface="Arial" panose="020B0604020202020204" pitchFamily="34" charset="0"/>
              </a:rPr>
              <a:t>Use the value of </a:t>
            </a:r>
            <a:r>
              <a:rPr lang="en-US" altLang="en-US" i="1">
                <a:ea typeface="Times New Roman" panose="02020603050405020304" pitchFamily="18" charset="0"/>
                <a:cs typeface="Arial" panose="020B0604020202020204" pitchFamily="34" charset="0"/>
              </a:rPr>
              <a:t>x</a:t>
            </a:r>
            <a:r>
              <a:rPr lang="en-US" altLang="en-US">
                <a:ea typeface="Times New Roman" panose="02020603050405020304" pitchFamily="18" charset="0"/>
                <a:cs typeface="Arial" panose="020B0604020202020204" pitchFamily="34" charset="0"/>
              </a:rPr>
              <a:t> to find the measure of one angle.</a:t>
            </a:r>
          </a:p>
        </p:txBody>
      </p:sp>
      <p:pic>
        <p:nvPicPr>
          <p:cNvPr id="126982" name="Picture 7" descr="Example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688" y="1495425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6983" name="Picture 9" descr="Math NAV-LessBack2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8763001" y="6465888"/>
            <a:ext cx="4619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6984" name="Picture 10" descr="LH_1-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1524000" y="0"/>
            <a:ext cx="91440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5869" name="Picture 13" descr="GEO_5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71" r="-23" b="67659"/>
          <a:stretch>
            <a:fillRect/>
          </a:stretch>
        </p:blipFill>
        <p:spPr bwMode="auto">
          <a:xfrm>
            <a:off x="2486026" y="2241550"/>
            <a:ext cx="68865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5870" name="Picture 14" descr="GEO_5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650" b="48811"/>
          <a:stretch>
            <a:fillRect/>
          </a:stretch>
        </p:blipFill>
        <p:spPr bwMode="auto">
          <a:xfrm>
            <a:off x="2486025" y="2889251"/>
            <a:ext cx="6884988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5872" name="Picture 16" descr="GEO_5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393" b="14804"/>
          <a:stretch>
            <a:fillRect/>
          </a:stretch>
        </p:blipFill>
        <p:spPr bwMode="auto">
          <a:xfrm>
            <a:off x="2476500" y="4581525"/>
            <a:ext cx="6884988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5873" name="Picture 17" descr="GEO_5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267"/>
          <a:stretch>
            <a:fillRect/>
          </a:stretch>
        </p:blipFill>
        <p:spPr bwMode="auto">
          <a:xfrm>
            <a:off x="2486025" y="5229226"/>
            <a:ext cx="68849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05875" name="Group 19"/>
          <p:cNvGrpSpPr>
            <a:grpSpLocks/>
          </p:cNvGrpSpPr>
          <p:nvPr/>
        </p:nvGrpSpPr>
        <p:grpSpPr bwMode="auto">
          <a:xfrm>
            <a:off x="2486025" y="3548063"/>
            <a:ext cx="6884988" cy="461962"/>
            <a:chOff x="606" y="2235"/>
            <a:chExt cx="4337" cy="291"/>
          </a:xfrm>
        </p:grpSpPr>
        <p:pic>
          <p:nvPicPr>
            <p:cNvPr id="126990" name="Picture 15" descr="GEO_50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3925" b="32639"/>
            <a:stretch>
              <a:fillRect/>
            </a:stretch>
          </p:blipFill>
          <p:spPr bwMode="auto">
            <a:xfrm>
              <a:off x="606" y="2274"/>
              <a:ext cx="4337" cy="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6991" name="Text Box 18"/>
            <p:cNvSpPr txBox="1">
              <a:spLocks noChangeArrowheads="1"/>
            </p:cNvSpPr>
            <p:nvPr/>
          </p:nvSpPr>
          <p:spPr bwMode="auto">
            <a:xfrm>
              <a:off x="3781" y="2235"/>
              <a:ext cx="54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15875" algn="ctr">
                  <a:solidFill>
                    <a:srgbClr val="00539D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>
                  <a:ea typeface="Times New Roman" panose="02020603050405020304" pitchFamily="18" charset="0"/>
                  <a:cs typeface="Arial" panose="020B0604020202020204" pitchFamily="34" charset="0"/>
                </a:rPr>
                <a:t>.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920086373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05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05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05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05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05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05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5861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 bwMode="hidden">
          <a:xfrm>
            <a:off x="8153400" y="3733800"/>
            <a:ext cx="1447800" cy="1524000"/>
          </a:xfrm>
        </p:spPr>
        <p:txBody>
          <a:bodyPr>
            <a:normAutofit lnSpcReduction="10000"/>
          </a:bodyPr>
          <a:lstStyle/>
          <a:p>
            <a:pPr marL="609600" indent="-609600">
              <a:buFontTx/>
              <a:buAutoNum type="arabicPeriod"/>
            </a:pPr>
            <a:r>
              <a:rPr lang="en-US" altLang="en-US" sz="2000">
                <a:solidFill>
                  <a:schemeClr val="bg1"/>
                </a:solidFill>
              </a:rPr>
              <a:t>A</a:t>
            </a:r>
          </a:p>
          <a:p>
            <a:pPr marL="609600" indent="-609600">
              <a:buFontTx/>
              <a:buAutoNum type="arabicPeriod"/>
            </a:pPr>
            <a:r>
              <a:rPr lang="en-US" altLang="en-US" sz="2000">
                <a:solidFill>
                  <a:schemeClr val="bg1"/>
                </a:solidFill>
              </a:rPr>
              <a:t>B</a:t>
            </a:r>
          </a:p>
          <a:p>
            <a:pPr marL="609600" indent="-609600">
              <a:buFontTx/>
              <a:buAutoNum type="arabicPeriod"/>
            </a:pPr>
            <a:r>
              <a:rPr lang="en-US" altLang="en-US" sz="2000">
                <a:solidFill>
                  <a:schemeClr val="bg1"/>
                </a:solidFill>
              </a:rPr>
              <a:t>C</a:t>
            </a:r>
          </a:p>
          <a:p>
            <a:pPr marL="609600" indent="-609600">
              <a:buFontTx/>
              <a:buAutoNum type="arabicPeriod"/>
            </a:pPr>
            <a:r>
              <a:rPr lang="en-US" altLang="en-US" sz="200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21508" name="TPQuestion"/>
          <p:cNvSpPr>
            <a:spLocks noGrp="1" noChangeArrowheads="1"/>
          </p:cNvSpPr>
          <p:nvPr>
            <p:ph type="title"/>
          </p:nvPr>
        </p:nvSpPr>
        <p:spPr>
          <a:xfrm>
            <a:off x="2447925" y="6924675"/>
            <a:ext cx="8229600" cy="27463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mtClean="0"/>
              <a:t>Lesson 4 CYP3</a:t>
            </a:r>
          </a:p>
        </p:txBody>
      </p:sp>
      <p:graphicFrame>
        <p:nvGraphicFramePr>
          <p:cNvPr id="101380" name="TPChart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7859714" y="3603625"/>
          <a:ext cx="2465387" cy="2165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name="Chart" r:id="rId9" imgW="4686367" imgH="4114800" progId="MSGraph.Chart.8">
                  <p:embed followColorScheme="full"/>
                </p:oleObj>
              </mc:Choice>
              <mc:Fallback>
                <p:oleObj name="Chart" r:id="rId9" imgW="4686367" imgH="41148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59714" y="3603625"/>
                        <a:ext cx="2465387" cy="2165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1381" name="Oval 5"/>
          <p:cNvSpPr>
            <a:spLocks noChangeArrowheads="1"/>
          </p:cNvSpPr>
          <p:nvPr/>
        </p:nvSpPr>
        <p:spPr bwMode="auto">
          <a:xfrm>
            <a:off x="2471738" y="3995738"/>
            <a:ext cx="404812" cy="404812"/>
          </a:xfrm>
          <a:prstGeom prst="ellipse">
            <a:avLst/>
          </a:prstGeom>
          <a:solidFill>
            <a:srgbClr val="FFCC00"/>
          </a:solidFill>
          <a:ln w="25400">
            <a:solidFill>
              <a:srgbClr val="E01B2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1382" name="TPAnswers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438401" y="3500438"/>
            <a:ext cx="2790825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533400" indent="-5334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buClr>
                <a:srgbClr val="00539D"/>
              </a:buClr>
            </a:pPr>
            <a:r>
              <a:rPr lang="pt-BR" altLang="en-US" b="1">
                <a:solidFill>
                  <a:srgbClr val="00539D"/>
                </a:solidFill>
                <a:sym typeface="Symbol" panose="05050102010706020507" pitchFamily="18" charset="2"/>
              </a:rPr>
              <a:t>A.</a:t>
            </a:r>
            <a:r>
              <a:rPr lang="pt-BR" altLang="en-US" b="1">
                <a:solidFill>
                  <a:schemeClr val="tx1"/>
                </a:solidFill>
                <a:sym typeface="Symbol" panose="05050102010706020507" pitchFamily="18" charset="2"/>
              </a:rPr>
              <a:t>	11, 11</a:t>
            </a:r>
          </a:p>
          <a:p>
            <a:pPr eaLnBrk="1" hangingPunct="1">
              <a:buClr>
                <a:srgbClr val="00539D"/>
              </a:buClr>
            </a:pPr>
            <a:r>
              <a:rPr lang="pt-BR" altLang="en-US" b="1">
                <a:solidFill>
                  <a:srgbClr val="00539D"/>
                </a:solidFill>
                <a:sym typeface="Symbol" panose="05050102010706020507" pitchFamily="18" charset="2"/>
              </a:rPr>
              <a:t>B.</a:t>
            </a:r>
            <a:r>
              <a:rPr lang="pt-BR" altLang="en-US" b="1">
                <a:solidFill>
                  <a:schemeClr val="tx1"/>
                </a:solidFill>
                <a:sym typeface="Symbol" panose="05050102010706020507" pitchFamily="18" charset="2"/>
              </a:rPr>
              <a:t>	90, 90</a:t>
            </a:r>
          </a:p>
          <a:p>
            <a:pPr eaLnBrk="1" hangingPunct="1">
              <a:buClr>
                <a:srgbClr val="00539D"/>
              </a:buClr>
            </a:pPr>
            <a:r>
              <a:rPr lang="pt-BR" altLang="en-US" b="1">
                <a:solidFill>
                  <a:srgbClr val="00539D"/>
                </a:solidFill>
                <a:sym typeface="Symbol" panose="05050102010706020507" pitchFamily="18" charset="2"/>
              </a:rPr>
              <a:t>C.</a:t>
            </a:r>
            <a:r>
              <a:rPr lang="pt-BR" altLang="en-US" b="1">
                <a:solidFill>
                  <a:schemeClr val="tx1"/>
                </a:solidFill>
                <a:sym typeface="Symbol" panose="05050102010706020507" pitchFamily="18" charset="2"/>
              </a:rPr>
              <a:t>	80, 100</a:t>
            </a:r>
          </a:p>
          <a:p>
            <a:pPr eaLnBrk="1" hangingPunct="1">
              <a:buClr>
                <a:srgbClr val="00539D"/>
              </a:buClr>
            </a:pPr>
            <a:r>
              <a:rPr lang="pt-BR" altLang="en-US" b="1">
                <a:solidFill>
                  <a:srgbClr val="00539D"/>
                </a:solidFill>
                <a:sym typeface="Symbol" panose="05050102010706020507" pitchFamily="18" charset="2"/>
              </a:rPr>
              <a:t>D.</a:t>
            </a:r>
            <a:r>
              <a:rPr lang="pt-BR" altLang="en-US" b="1">
                <a:solidFill>
                  <a:schemeClr val="tx1"/>
                </a:solidFill>
                <a:sym typeface="Symbol" panose="05050102010706020507" pitchFamily="18" charset="2"/>
              </a:rPr>
              <a:t>	80, 80</a:t>
            </a:r>
          </a:p>
        </p:txBody>
      </p:sp>
      <p:pic>
        <p:nvPicPr>
          <p:cNvPr id="101384" name="Picture 8" descr="Example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688" y="1495425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3" name="Picture 10" descr="CheckPointICON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3650" y="5802314"/>
            <a:ext cx="1346200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387" name="Picture 11" descr="CheckProgress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900" y="711201"/>
            <a:ext cx="4038600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5" name="Picture 12" descr="Math NAV-LessBack2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8763001" y="6465888"/>
            <a:ext cx="4619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6" name="Picture 13" descr="LH_1-4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1524000" y="0"/>
            <a:ext cx="91440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391" name="Picture 15" descr="GEO01-04-03-YT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2151" y="3249613"/>
            <a:ext cx="2422525" cy="237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392" name="Picture 16" descr="GEO_48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8563" y="1530350"/>
            <a:ext cx="74422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2"/>
    </p:custDataLst>
    <p:controls>
      <mc:AlternateContent xmlns:mc="http://schemas.openxmlformats.org/markup-compatibility/2006">
        <mc:Choice xmlns:v="urn:schemas-microsoft-com:vml" Requires="v">
          <p:control spid="5123" r:id="rId6" imgW="2730600" imgH="1905120"/>
        </mc:Choice>
        <mc:Fallback>
          <p:control r:id="rId6" imgW="2730600" imgH="1905120">
            <p:pic>
              <p:nvPicPr>
                <p:cNvPr id="21506" name="ResponsePPTControl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937500" y="4689475"/>
                  <a:ext cx="2730500" cy="19050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919863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1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101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1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1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1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01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101380" grpId="0" animBg="0"/>
      <p:bldP spid="101381" grpId="0" animBg="1"/>
      <p:bldP spid="101382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6632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64513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Lesson 4 MI/Vocab</a:t>
            </a:r>
          </a:p>
        </p:txBody>
      </p:sp>
      <p:pic>
        <p:nvPicPr>
          <p:cNvPr id="114691" name="Picture 8" descr="Math NAV-LessBack2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8763001" y="6465888"/>
            <a:ext cx="4619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145" name="Picture 9" descr="Vocab Hea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901" y="2916239"/>
            <a:ext cx="3529013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1146" name="Rectangle 10"/>
          <p:cNvSpPr>
            <a:spLocks noChangeArrowheads="1"/>
          </p:cNvSpPr>
          <p:nvPr/>
        </p:nvSpPr>
        <p:spPr bwMode="auto">
          <a:xfrm>
            <a:off x="2581276" y="3562351"/>
            <a:ext cx="38195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1313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/>
              <a:t>degree</a:t>
            </a:r>
          </a:p>
        </p:txBody>
      </p:sp>
      <p:sp>
        <p:nvSpPr>
          <p:cNvPr id="91147" name="Rectangle 11"/>
          <p:cNvSpPr>
            <a:spLocks noChangeArrowheads="1"/>
          </p:cNvSpPr>
          <p:nvPr/>
        </p:nvSpPr>
        <p:spPr bwMode="auto">
          <a:xfrm>
            <a:off x="2581276" y="4044950"/>
            <a:ext cx="3895725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1313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/>
              <a:t>ray</a:t>
            </a:r>
          </a:p>
          <a:p>
            <a:pPr eaLnBrk="1" hangingPunct="1">
              <a:buFontTx/>
              <a:buChar char="•"/>
            </a:pPr>
            <a:r>
              <a:rPr lang="en-US" altLang="en-US"/>
              <a:t>opposite rays</a:t>
            </a:r>
          </a:p>
          <a:p>
            <a:pPr eaLnBrk="1" hangingPunct="1">
              <a:buFontTx/>
              <a:buChar char="•"/>
            </a:pPr>
            <a:r>
              <a:rPr lang="en-US" altLang="en-US"/>
              <a:t>angle</a:t>
            </a:r>
          </a:p>
          <a:p>
            <a:pPr eaLnBrk="1" hangingPunct="1">
              <a:buFontTx/>
              <a:buChar char="•"/>
            </a:pPr>
            <a:r>
              <a:rPr lang="en-US" altLang="en-US"/>
              <a:t>sides</a:t>
            </a:r>
          </a:p>
          <a:p>
            <a:pPr eaLnBrk="1" hangingPunct="1">
              <a:buFontTx/>
              <a:buChar char="•"/>
            </a:pPr>
            <a:r>
              <a:rPr lang="en-US" altLang="en-US"/>
              <a:t>vertex</a:t>
            </a:r>
          </a:p>
        </p:txBody>
      </p:sp>
      <p:sp>
        <p:nvSpPr>
          <p:cNvPr id="91148" name="Rectangle 12"/>
          <p:cNvSpPr>
            <a:spLocks noChangeArrowheads="1"/>
          </p:cNvSpPr>
          <p:nvPr/>
        </p:nvSpPr>
        <p:spPr bwMode="auto">
          <a:xfrm>
            <a:off x="2581276" y="1500189"/>
            <a:ext cx="75533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/>
              <a:t>Measure and classify angles.</a:t>
            </a:r>
          </a:p>
        </p:txBody>
      </p:sp>
      <p:pic>
        <p:nvPicPr>
          <p:cNvPr id="91149" name="Picture 13" descr="Main Idea Head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4138" y="842964"/>
            <a:ext cx="3529012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1150" name="Rectangle 14"/>
          <p:cNvSpPr>
            <a:spLocks noChangeArrowheads="1"/>
          </p:cNvSpPr>
          <p:nvPr/>
        </p:nvSpPr>
        <p:spPr bwMode="auto">
          <a:xfrm>
            <a:off x="2581276" y="1979614"/>
            <a:ext cx="755332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/>
              <a:t>Identify and use congruent angles and the bisector of an angle.</a:t>
            </a:r>
          </a:p>
        </p:txBody>
      </p:sp>
      <p:pic>
        <p:nvPicPr>
          <p:cNvPr id="114698" name="Picture 15" descr="LH_1-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1524000" y="0"/>
            <a:ext cx="91440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1152" name="Rectangle 16"/>
          <p:cNvSpPr>
            <a:spLocks noChangeArrowheads="1"/>
          </p:cNvSpPr>
          <p:nvPr/>
        </p:nvSpPr>
        <p:spPr bwMode="auto">
          <a:xfrm>
            <a:off x="5259389" y="3562350"/>
            <a:ext cx="2636837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1313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/>
              <a:t>interior</a:t>
            </a:r>
          </a:p>
          <a:p>
            <a:pPr eaLnBrk="1" hangingPunct="1">
              <a:buFontTx/>
              <a:buChar char="•"/>
            </a:pPr>
            <a:r>
              <a:rPr lang="en-US" altLang="en-US"/>
              <a:t>exterior</a:t>
            </a:r>
          </a:p>
          <a:p>
            <a:pPr eaLnBrk="1" hangingPunct="1">
              <a:buFontTx/>
              <a:buChar char="•"/>
            </a:pPr>
            <a:r>
              <a:rPr lang="en-US" altLang="en-US"/>
              <a:t>right angle</a:t>
            </a:r>
          </a:p>
          <a:p>
            <a:pPr eaLnBrk="1" hangingPunct="1">
              <a:buFontTx/>
              <a:buChar char="•"/>
            </a:pPr>
            <a:r>
              <a:rPr lang="en-US" altLang="en-US"/>
              <a:t>acute angle</a:t>
            </a:r>
          </a:p>
          <a:p>
            <a:pPr eaLnBrk="1" hangingPunct="1">
              <a:buFontTx/>
              <a:buChar char="•"/>
            </a:pPr>
            <a:r>
              <a:rPr lang="en-US" altLang="en-US"/>
              <a:t>obtuse angle</a:t>
            </a:r>
          </a:p>
          <a:p>
            <a:pPr eaLnBrk="1" hangingPunct="1">
              <a:buFontTx/>
              <a:buChar char="•"/>
            </a:pPr>
            <a:r>
              <a:rPr lang="en-US" altLang="en-US"/>
              <a:t>angle bisector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64427139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1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1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1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1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1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91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1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91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91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91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91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911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911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911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911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911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46" grpId="0" autoUpdateAnimBg="0"/>
      <p:bldP spid="91147" grpId="0" build="p" autoUpdateAnimBg="0"/>
      <p:bldP spid="91148" grpId="0" build="p" autoUpdateAnimBg="0" advAuto="0"/>
      <p:bldP spid="91150" grpId="0" build="p" autoUpdateAnimBg="0"/>
      <p:bldP spid="91152" grpId="0" build="p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16059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3931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07626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95274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Lesson 4 KC1</a:t>
            </a:r>
          </a:p>
        </p:txBody>
      </p:sp>
      <p:pic>
        <p:nvPicPr>
          <p:cNvPr id="115715" name="Picture 10" descr="Math NAV-LessBack2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8763001" y="6465888"/>
            <a:ext cx="4619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5716" name="Picture 11" descr="LH_1-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1524000" y="0"/>
            <a:ext cx="91440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196" name="Picture 12" descr="KC_P_3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4539" y="1295401"/>
            <a:ext cx="8135937" cy="293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6567488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3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Lesson 4 Ex1</a:t>
            </a:r>
          </a:p>
        </p:txBody>
      </p:sp>
      <p:pic>
        <p:nvPicPr>
          <p:cNvPr id="263171" name="Picture 3" descr="Example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688" y="1495425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3172" name="Picture 4" descr="EXAMPLEhea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750" y="701676"/>
            <a:ext cx="21336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3173" name="Text Box 5"/>
          <p:cNvSpPr txBox="1">
            <a:spLocks noChangeArrowheads="1"/>
          </p:cNvSpPr>
          <p:nvPr/>
        </p:nvSpPr>
        <p:spPr bwMode="auto">
          <a:xfrm>
            <a:off x="4030664" y="731988"/>
            <a:ext cx="503713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E01B22"/>
                </a:solidFill>
              </a:rPr>
              <a:t>Angles and Their Parts</a:t>
            </a:r>
          </a:p>
        </p:txBody>
      </p:sp>
      <p:sp>
        <p:nvSpPr>
          <p:cNvPr id="263174" name="Rectangle 6"/>
          <p:cNvSpPr>
            <a:spLocks noChangeArrowheads="1"/>
          </p:cNvSpPr>
          <p:nvPr/>
        </p:nvSpPr>
        <p:spPr bwMode="auto">
          <a:xfrm>
            <a:off x="2432051" y="1520826"/>
            <a:ext cx="77057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E01B22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A.</a:t>
            </a:r>
            <a:r>
              <a:rPr lang="en-US" altLang="en-US" b="1">
                <a:solidFill>
                  <a:srgbClr val="00539D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Name all angles that have </a:t>
            </a:r>
            <a:r>
              <a:rPr lang="en-US" altLang="en-US" b="1" i="1">
                <a:solidFill>
                  <a:srgbClr val="00539D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B</a:t>
            </a:r>
            <a:r>
              <a:rPr lang="en-US" altLang="en-US" b="1">
                <a:solidFill>
                  <a:srgbClr val="00539D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as a vertex.</a:t>
            </a:r>
          </a:p>
        </p:txBody>
      </p:sp>
      <p:pic>
        <p:nvPicPr>
          <p:cNvPr id="116743" name="Picture 9" descr="Math NAV-LessBack2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8763001" y="6465888"/>
            <a:ext cx="4619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6744" name="Picture 10" descr="LH_1-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1524000" y="0"/>
            <a:ext cx="91440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63181" name="Group 13"/>
          <p:cNvGrpSpPr>
            <a:grpSpLocks/>
          </p:cNvGrpSpPr>
          <p:nvPr/>
        </p:nvGrpSpPr>
        <p:grpSpPr bwMode="auto">
          <a:xfrm>
            <a:off x="2057400" y="5240338"/>
            <a:ext cx="8229600" cy="493712"/>
            <a:chOff x="336" y="3301"/>
            <a:chExt cx="5184" cy="311"/>
          </a:xfrm>
        </p:grpSpPr>
        <p:sp>
          <p:nvSpPr>
            <p:cNvPr id="116747" name="Rectangle 8"/>
            <p:cNvSpPr>
              <a:spLocks noChangeArrowheads="1"/>
            </p:cNvSpPr>
            <p:nvPr/>
          </p:nvSpPr>
          <p:spPr bwMode="auto">
            <a:xfrm>
              <a:off x="336" y="3301"/>
              <a:ext cx="518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1712913" indent="-1368425" eaLnBrk="0" hangingPunct="0">
                <a:tabLst>
                  <a:tab pos="1943100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tabLst>
                  <a:tab pos="1943100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tabLst>
                  <a:tab pos="1943100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tabLst>
                  <a:tab pos="1943100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tabLst>
                  <a:tab pos="1943100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  <a:tabLst>
                  <a:tab pos="1943100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  <a:tabLst>
                  <a:tab pos="1943100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  <a:tabLst>
                  <a:tab pos="1943100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  <a:tabLst>
                  <a:tab pos="1943100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Aft>
                  <a:spcPct val="0"/>
                </a:spcAft>
                <a:buClr>
                  <a:srgbClr val="FFFFFF"/>
                </a:buClr>
              </a:pPr>
              <a:r>
                <a:rPr lang="en-US" altLang="en-US" b="1">
                  <a:solidFill>
                    <a:srgbClr val="00539D"/>
                  </a:solidFill>
                </a:rPr>
                <a:t>Answer:</a:t>
              </a:r>
              <a:r>
                <a:rPr lang="en-US" altLang="en-US">
                  <a:solidFill>
                    <a:srgbClr val="E01B22"/>
                  </a:solidFill>
                </a:rPr>
                <a:t> 	</a:t>
              </a:r>
            </a:p>
          </p:txBody>
        </p:sp>
        <p:pic>
          <p:nvPicPr>
            <p:cNvPr id="116748" name="Picture 11" descr="GEO_37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378" r="35724" b="41815"/>
            <a:stretch>
              <a:fillRect/>
            </a:stretch>
          </p:blipFill>
          <p:spPr bwMode="auto">
            <a:xfrm>
              <a:off x="1452" y="3317"/>
              <a:ext cx="2086" cy="2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63180" name="Picture 12" descr="GEO01-04-0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1" y="2136775"/>
            <a:ext cx="2987675" cy="269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1128561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3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63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263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63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63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63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3173" grpId="0" autoUpdateAnimBg="0"/>
      <p:bldP spid="263174" grpId="0" build="p" autoUpdateAnimBg="0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Lesson 4 Ex1</a:t>
            </a:r>
          </a:p>
        </p:txBody>
      </p:sp>
      <p:pic>
        <p:nvPicPr>
          <p:cNvPr id="117763" name="Picture 3" descr="Example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688" y="1495425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764" name="Picture 4" descr="EXAMPLEhea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750" y="701676"/>
            <a:ext cx="21336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7765" name="Text Box 5"/>
          <p:cNvSpPr txBox="1">
            <a:spLocks noChangeArrowheads="1"/>
          </p:cNvSpPr>
          <p:nvPr/>
        </p:nvSpPr>
        <p:spPr bwMode="auto">
          <a:xfrm>
            <a:off x="4030664" y="731988"/>
            <a:ext cx="503713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E01B22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Angles and Their Parts</a:t>
            </a:r>
          </a:p>
        </p:txBody>
      </p:sp>
      <p:pic>
        <p:nvPicPr>
          <p:cNvPr id="117766" name="Picture 10" descr="Math NAV-LessBack2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8763001" y="6465888"/>
            <a:ext cx="4619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767" name="Picture 11" descr="LH_1-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1524000" y="0"/>
            <a:ext cx="91440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4223" name="Group 15"/>
          <p:cNvGrpSpPr>
            <a:grpSpLocks/>
          </p:cNvGrpSpPr>
          <p:nvPr/>
        </p:nvGrpSpPr>
        <p:grpSpPr bwMode="auto">
          <a:xfrm>
            <a:off x="2409826" y="1522413"/>
            <a:ext cx="7705725" cy="461962"/>
            <a:chOff x="552" y="947"/>
            <a:chExt cx="4854" cy="291"/>
          </a:xfrm>
        </p:grpSpPr>
        <p:pic>
          <p:nvPicPr>
            <p:cNvPr id="117773" name="Picture 13" descr="GEO_38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4694" b="76213"/>
            <a:stretch>
              <a:fillRect/>
            </a:stretch>
          </p:blipFill>
          <p:spPr bwMode="auto">
            <a:xfrm>
              <a:off x="833" y="956"/>
              <a:ext cx="2047" cy="1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7774" name="Rectangle 14"/>
            <p:cNvSpPr>
              <a:spLocks noChangeArrowheads="1"/>
            </p:cNvSpPr>
            <p:nvPr/>
          </p:nvSpPr>
          <p:spPr bwMode="auto">
            <a:xfrm>
              <a:off x="552" y="947"/>
              <a:ext cx="485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b="1">
                  <a:solidFill>
                    <a:srgbClr val="E01B22"/>
                  </a:solidFill>
                  <a:ea typeface="Times New Roman" panose="02020603050405020304" pitchFamily="18" charset="0"/>
                  <a:cs typeface="Arial" panose="020B0604020202020204" pitchFamily="34" charset="0"/>
                </a:rPr>
                <a:t>B.</a:t>
              </a:r>
              <a:r>
                <a:rPr lang="en-US" altLang="en-US" b="1">
                  <a:solidFill>
                    <a:srgbClr val="00539D"/>
                  </a:solidFill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</a:p>
          </p:txBody>
        </p:sp>
      </p:grpSp>
      <p:pic>
        <p:nvPicPr>
          <p:cNvPr id="117769" name="Picture 16" descr="GEO01-04-0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1" y="2136775"/>
            <a:ext cx="2987675" cy="269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4227" name="Group 19"/>
          <p:cNvGrpSpPr>
            <a:grpSpLocks/>
          </p:cNvGrpSpPr>
          <p:nvPr/>
        </p:nvGrpSpPr>
        <p:grpSpPr bwMode="auto">
          <a:xfrm>
            <a:off x="2057400" y="5157789"/>
            <a:ext cx="8229600" cy="649287"/>
            <a:chOff x="336" y="3249"/>
            <a:chExt cx="5184" cy="409"/>
          </a:xfrm>
        </p:grpSpPr>
        <p:sp>
          <p:nvSpPr>
            <p:cNvPr id="117771" name="Rectangle 9"/>
            <p:cNvSpPr>
              <a:spLocks noChangeArrowheads="1"/>
            </p:cNvSpPr>
            <p:nvPr/>
          </p:nvSpPr>
          <p:spPr bwMode="auto">
            <a:xfrm>
              <a:off x="336" y="3301"/>
              <a:ext cx="518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1712913" indent="-1368425" eaLnBrk="0" hangingPunct="0">
                <a:tabLst>
                  <a:tab pos="1943100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tabLst>
                  <a:tab pos="1943100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tabLst>
                  <a:tab pos="1943100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tabLst>
                  <a:tab pos="1943100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tabLst>
                  <a:tab pos="1943100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  <a:tabLst>
                  <a:tab pos="1943100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  <a:tabLst>
                  <a:tab pos="1943100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  <a:tabLst>
                  <a:tab pos="1943100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  <a:tabLst>
                  <a:tab pos="1943100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Aft>
                  <a:spcPct val="0"/>
                </a:spcAft>
                <a:buClr>
                  <a:srgbClr val="FFFFFF"/>
                </a:buClr>
              </a:pPr>
              <a:r>
                <a:rPr lang="en-US" altLang="en-US" b="1">
                  <a:solidFill>
                    <a:srgbClr val="00539D"/>
                  </a:solidFill>
                </a:rPr>
                <a:t>Answer:</a:t>
              </a:r>
              <a:r>
                <a:rPr lang="en-US" altLang="en-US">
                  <a:solidFill>
                    <a:srgbClr val="E01B22"/>
                  </a:solidFill>
                </a:rPr>
                <a:t> 	</a:t>
              </a:r>
            </a:p>
          </p:txBody>
        </p:sp>
        <p:pic>
          <p:nvPicPr>
            <p:cNvPr id="117772" name="Picture 18" descr="GEO_38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901" t="31796" r="29562" b="18568"/>
            <a:stretch>
              <a:fillRect/>
            </a:stretch>
          </p:blipFill>
          <p:spPr bwMode="auto">
            <a:xfrm>
              <a:off x="1449" y="3249"/>
              <a:ext cx="3336" cy="4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26270288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4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4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Lesson 4 Ex1</a:t>
            </a:r>
          </a:p>
        </p:txBody>
      </p:sp>
      <p:pic>
        <p:nvPicPr>
          <p:cNvPr id="118787" name="Picture 3" descr="Example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688" y="1495425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788" name="Picture 4" descr="EXAMPLEhea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750" y="701676"/>
            <a:ext cx="21336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8789" name="Text Box 5"/>
          <p:cNvSpPr txBox="1">
            <a:spLocks noChangeArrowheads="1"/>
          </p:cNvSpPr>
          <p:nvPr/>
        </p:nvSpPr>
        <p:spPr bwMode="auto">
          <a:xfrm>
            <a:off x="4030664" y="731988"/>
            <a:ext cx="503713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E01B22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Angles and Their Parts</a:t>
            </a:r>
          </a:p>
        </p:txBody>
      </p:sp>
      <p:pic>
        <p:nvPicPr>
          <p:cNvPr id="118790" name="Picture 9" descr="Math NAV-LessBack2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8763001" y="6465888"/>
            <a:ext cx="4619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791" name="Picture 10" descr="LH_1-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1524000" y="0"/>
            <a:ext cx="91440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97678" name="Group 14"/>
          <p:cNvGrpSpPr>
            <a:grpSpLocks/>
          </p:cNvGrpSpPr>
          <p:nvPr/>
        </p:nvGrpSpPr>
        <p:grpSpPr bwMode="auto">
          <a:xfrm>
            <a:off x="2427288" y="1512888"/>
            <a:ext cx="7727950" cy="461962"/>
            <a:chOff x="552" y="947"/>
            <a:chExt cx="4868" cy="291"/>
          </a:xfrm>
        </p:grpSpPr>
        <p:sp>
          <p:nvSpPr>
            <p:cNvPr id="118797" name="Rectangle 6"/>
            <p:cNvSpPr>
              <a:spLocks noChangeArrowheads="1"/>
            </p:cNvSpPr>
            <p:nvPr/>
          </p:nvSpPr>
          <p:spPr bwMode="auto">
            <a:xfrm>
              <a:off x="552" y="947"/>
              <a:ext cx="485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b="1">
                  <a:solidFill>
                    <a:srgbClr val="E01B22"/>
                  </a:solidFill>
                  <a:ea typeface="Times New Roman" panose="02020603050405020304" pitchFamily="18" charset="0"/>
                  <a:cs typeface="Arial" panose="020B0604020202020204" pitchFamily="34" charset="0"/>
                </a:rPr>
                <a:t>C.</a:t>
              </a:r>
            </a:p>
          </p:txBody>
        </p:sp>
        <p:pic>
          <p:nvPicPr>
            <p:cNvPr id="118798" name="Picture 12" descr="GEO_39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5371"/>
            <a:stretch>
              <a:fillRect/>
            </a:stretch>
          </p:blipFill>
          <p:spPr bwMode="auto">
            <a:xfrm>
              <a:off x="827" y="964"/>
              <a:ext cx="4593" cy="2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97677" name="Picture 13" descr="GEO_3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19" r="17766"/>
          <a:stretch>
            <a:fillRect/>
          </a:stretch>
        </p:blipFill>
        <p:spPr bwMode="auto">
          <a:xfrm>
            <a:off x="2468564" y="4127500"/>
            <a:ext cx="5995987" cy="135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794" name="Picture 15" descr="GEO01-04-0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1189" y="1341438"/>
            <a:ext cx="2987675" cy="269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7680" name="Picture 16" descr="CIM_math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6226" y="5076826"/>
            <a:ext cx="3590925" cy="1135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7681" name="Text Box 17"/>
          <p:cNvSpPr txBox="1">
            <a:spLocks noChangeArrowheads="1"/>
          </p:cNvSpPr>
          <p:nvPr/>
        </p:nvSpPr>
        <p:spPr bwMode="auto">
          <a:xfrm>
            <a:off x="6705601" y="5514975"/>
            <a:ext cx="343852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>
                <a:srgbClr val="00539D"/>
              </a:buClr>
            </a:pPr>
            <a:r>
              <a:rPr lang="en-US" altLang="en-US" sz="1400" b="1">
                <a:solidFill>
                  <a:srgbClr val="339966"/>
                </a:solidFill>
                <a:hlinkClick r:id="" action="ppaction://noaction"/>
              </a:rPr>
              <a:t>Animation:</a:t>
            </a:r>
            <a:r>
              <a:rPr lang="en-US" altLang="en-US" sz="1400" b="1">
                <a:solidFill>
                  <a:srgbClr val="00539D"/>
                </a:solidFill>
                <a:hlinkClick r:id="" action="ppaction://noaction"/>
              </a:rPr>
              <a:t> Using a Protractor to Measure Three Types of Angles</a:t>
            </a:r>
            <a:endParaRPr lang="en-US" altLang="en-US" sz="1400" b="1">
              <a:solidFill>
                <a:srgbClr val="00539D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01534380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97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97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97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97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7681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 bwMode="hidden">
          <a:xfrm>
            <a:off x="8686800" y="4495800"/>
            <a:ext cx="1447800" cy="1524000"/>
          </a:xfrm>
        </p:spPr>
        <p:txBody>
          <a:bodyPr>
            <a:normAutofit lnSpcReduction="10000"/>
          </a:bodyPr>
          <a:lstStyle/>
          <a:p>
            <a:pPr marL="609600" indent="-609600">
              <a:buFontTx/>
              <a:buAutoNum type="alphaUcPeriod"/>
            </a:pPr>
            <a:r>
              <a:rPr lang="en-US" altLang="en-US" sz="2000">
                <a:solidFill>
                  <a:schemeClr val="bg1"/>
                </a:solidFill>
              </a:rPr>
              <a:t>A</a:t>
            </a:r>
          </a:p>
          <a:p>
            <a:pPr marL="609600" indent="-609600">
              <a:buFontTx/>
              <a:buAutoNum type="alphaUcPeriod"/>
            </a:pPr>
            <a:r>
              <a:rPr lang="en-US" altLang="en-US" sz="2000">
                <a:solidFill>
                  <a:schemeClr val="bg1"/>
                </a:solidFill>
              </a:rPr>
              <a:t>B</a:t>
            </a:r>
          </a:p>
          <a:p>
            <a:pPr marL="609600" indent="-609600">
              <a:buFontTx/>
              <a:buAutoNum type="alphaUcPeriod"/>
            </a:pPr>
            <a:r>
              <a:rPr lang="en-US" altLang="en-US" sz="2000">
                <a:solidFill>
                  <a:schemeClr val="bg1"/>
                </a:solidFill>
              </a:rPr>
              <a:t>C</a:t>
            </a:r>
          </a:p>
          <a:p>
            <a:pPr marL="609600" indent="-609600">
              <a:buFontTx/>
              <a:buAutoNum type="alphaUcPeriod"/>
            </a:pPr>
            <a:r>
              <a:rPr lang="en-US" altLang="en-US" sz="200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15364" name="TPQuestion"/>
          <p:cNvSpPr>
            <a:spLocks noGrp="1" noChangeArrowheads="1"/>
          </p:cNvSpPr>
          <p:nvPr>
            <p:ph type="title"/>
          </p:nvPr>
        </p:nvSpPr>
        <p:spPr>
          <a:xfrm>
            <a:off x="2447925" y="6924675"/>
            <a:ext cx="8229600" cy="27463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mtClean="0"/>
              <a:t>Lesson 4 CYP1</a:t>
            </a:r>
          </a:p>
        </p:txBody>
      </p:sp>
      <p:graphicFrame>
        <p:nvGraphicFramePr>
          <p:cNvPr id="95236" name="TPChart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7261225" y="2438401"/>
          <a:ext cx="3130550" cy="3521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Chart" r:id="rId9" imgW="4572000" imgH="5143500" progId="MSGraph.Chart.8">
                  <p:embed followColorScheme="full"/>
                </p:oleObj>
              </mc:Choice>
              <mc:Fallback>
                <p:oleObj name="Chart" r:id="rId9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61225" y="2438401"/>
                        <a:ext cx="3130550" cy="3521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5237" name="Oval 5"/>
          <p:cNvSpPr>
            <a:spLocks noChangeArrowheads="1"/>
          </p:cNvSpPr>
          <p:nvPr/>
        </p:nvSpPr>
        <p:spPr bwMode="auto">
          <a:xfrm>
            <a:off x="2471738" y="5049838"/>
            <a:ext cx="404812" cy="404812"/>
          </a:xfrm>
          <a:prstGeom prst="ellipse">
            <a:avLst/>
          </a:prstGeom>
          <a:solidFill>
            <a:srgbClr val="FFCC00"/>
          </a:solidFill>
          <a:ln w="25400">
            <a:solidFill>
              <a:srgbClr val="E01B2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5239" name="TPQuestion"/>
          <p:cNvSpPr>
            <a:spLocks noChangeArrowheads="1"/>
          </p:cNvSpPr>
          <p:nvPr/>
        </p:nvSpPr>
        <p:spPr bwMode="auto">
          <a:xfrm>
            <a:off x="2076450" y="1514476"/>
            <a:ext cx="8305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E01B22"/>
                </a:solidFill>
              </a:rPr>
              <a:t>A.</a:t>
            </a:r>
          </a:p>
        </p:txBody>
      </p:sp>
      <p:pic>
        <p:nvPicPr>
          <p:cNvPr id="95241" name="Picture 9" descr="Example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688" y="1495425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9" name="Picture 10" descr="CheckPointICON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3650" y="5802314"/>
            <a:ext cx="1346200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243" name="Picture 11" descr="CheckProgress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900" y="711201"/>
            <a:ext cx="4038600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1" name="Picture 12" descr="Math NAV-LessBack2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8763001" y="6465888"/>
            <a:ext cx="4619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2" name="Picture 13" descr="LH_1-4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1524000" y="0"/>
            <a:ext cx="91440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5252" name="Group 20"/>
          <p:cNvGrpSpPr>
            <a:grpSpLocks/>
          </p:cNvGrpSpPr>
          <p:nvPr/>
        </p:nvGrpSpPr>
        <p:grpSpPr bwMode="auto">
          <a:xfrm>
            <a:off x="2438401" y="2224088"/>
            <a:ext cx="2790825" cy="3413124"/>
            <a:chOff x="576" y="1401"/>
            <a:chExt cx="1758" cy="2150"/>
          </a:xfrm>
        </p:grpSpPr>
        <p:sp>
          <p:nvSpPr>
            <p:cNvPr id="15376" name="TPAnswers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576" y="1404"/>
              <a:ext cx="1758" cy="21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533400" indent="-533400" eaLnBrk="0" hangingPunct="0"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83000"/>
                </a:spcBef>
                <a:spcAft>
                  <a:spcPct val="83000"/>
                </a:spcAft>
                <a:buClr>
                  <a:srgbClr val="00539D"/>
                </a:buClr>
              </a:pPr>
              <a:r>
                <a:rPr lang="pt-BR" altLang="en-US" b="1">
                  <a:solidFill>
                    <a:srgbClr val="00539D"/>
                  </a:solidFill>
                  <a:sym typeface="Symbol" panose="05050102010706020507" pitchFamily="18" charset="2"/>
                </a:rPr>
                <a:t>A.</a:t>
              </a:r>
              <a:r>
                <a:rPr lang="pt-BR" altLang="en-US" b="1">
                  <a:solidFill>
                    <a:schemeClr val="tx1"/>
                  </a:solidFill>
                  <a:sym typeface="Symbol" panose="05050102010706020507" pitchFamily="18" charset="2"/>
                </a:rPr>
                <a:t>	</a:t>
              </a:r>
            </a:p>
            <a:p>
              <a:pPr eaLnBrk="1" hangingPunct="1">
                <a:spcBef>
                  <a:spcPct val="83000"/>
                </a:spcBef>
                <a:spcAft>
                  <a:spcPct val="83000"/>
                </a:spcAft>
                <a:buClr>
                  <a:srgbClr val="00539D"/>
                </a:buClr>
              </a:pPr>
              <a:r>
                <a:rPr lang="pt-BR" altLang="en-US" b="1">
                  <a:solidFill>
                    <a:srgbClr val="00539D"/>
                  </a:solidFill>
                  <a:sym typeface="Symbol" panose="05050102010706020507" pitchFamily="18" charset="2"/>
                </a:rPr>
                <a:t>B.</a:t>
              </a:r>
              <a:r>
                <a:rPr lang="pt-BR" altLang="en-US" b="1">
                  <a:solidFill>
                    <a:schemeClr val="tx1"/>
                  </a:solidFill>
                  <a:sym typeface="Symbol" panose="05050102010706020507" pitchFamily="18" charset="2"/>
                </a:rPr>
                <a:t>	</a:t>
              </a:r>
            </a:p>
            <a:p>
              <a:pPr eaLnBrk="1" hangingPunct="1">
                <a:spcBef>
                  <a:spcPct val="83000"/>
                </a:spcBef>
                <a:spcAft>
                  <a:spcPct val="83000"/>
                </a:spcAft>
                <a:buClr>
                  <a:srgbClr val="00539D"/>
                </a:buClr>
              </a:pPr>
              <a:r>
                <a:rPr lang="pt-BR" altLang="en-US" b="1">
                  <a:solidFill>
                    <a:srgbClr val="00539D"/>
                  </a:solidFill>
                  <a:sym typeface="Symbol" panose="05050102010706020507" pitchFamily="18" charset="2"/>
                </a:rPr>
                <a:t>C.</a:t>
              </a:r>
              <a:r>
                <a:rPr lang="pt-BR" altLang="en-US" b="1">
                  <a:solidFill>
                    <a:schemeClr val="tx1"/>
                  </a:solidFill>
                  <a:sym typeface="Symbol" panose="05050102010706020507" pitchFamily="18" charset="2"/>
                </a:rPr>
                <a:t>	</a:t>
              </a:r>
            </a:p>
            <a:p>
              <a:pPr eaLnBrk="1" hangingPunct="1">
                <a:spcBef>
                  <a:spcPct val="83000"/>
                </a:spcBef>
                <a:spcAft>
                  <a:spcPct val="83000"/>
                </a:spcAft>
                <a:buClr>
                  <a:srgbClr val="00539D"/>
                </a:buClr>
              </a:pPr>
              <a:r>
                <a:rPr lang="pt-BR" altLang="en-US" b="1">
                  <a:solidFill>
                    <a:srgbClr val="00539D"/>
                  </a:solidFill>
                  <a:sym typeface="Symbol" panose="05050102010706020507" pitchFamily="18" charset="2"/>
                </a:rPr>
                <a:t>D.</a:t>
              </a:r>
              <a:r>
                <a:rPr lang="pt-BR" altLang="en-US" b="1">
                  <a:solidFill>
                    <a:schemeClr val="tx1"/>
                  </a:solidFill>
                  <a:sym typeface="Symbol" panose="05050102010706020507" pitchFamily="18" charset="2"/>
                </a:rPr>
                <a:t>	</a:t>
              </a:r>
            </a:p>
          </p:txBody>
        </p:sp>
        <p:pic>
          <p:nvPicPr>
            <p:cNvPr id="15377" name="Picture 14" descr="GEO_40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6682" r="74298" b="27977"/>
            <a:stretch>
              <a:fillRect/>
            </a:stretch>
          </p:blipFill>
          <p:spPr bwMode="auto">
            <a:xfrm>
              <a:off x="916" y="3132"/>
              <a:ext cx="907" cy="2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8" name="Picture 16" descr="GEO_40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2538" r="79428" b="40926"/>
            <a:stretch>
              <a:fillRect/>
            </a:stretch>
          </p:blipFill>
          <p:spPr bwMode="auto">
            <a:xfrm>
              <a:off x="916" y="2552"/>
              <a:ext cx="726" cy="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9" name="Picture 17" descr="GEO_40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8394" r="78152" b="55122"/>
            <a:stretch>
              <a:fillRect/>
            </a:stretch>
          </p:blipFill>
          <p:spPr bwMode="auto">
            <a:xfrm>
              <a:off x="916" y="1980"/>
              <a:ext cx="771" cy="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80" name="Picture 18" descr="GEO_40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249" r="81610" b="72231"/>
            <a:stretch>
              <a:fillRect/>
            </a:stretch>
          </p:blipFill>
          <p:spPr bwMode="auto">
            <a:xfrm>
              <a:off x="916" y="1401"/>
              <a:ext cx="649" cy="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95251" name="Picture 19" descr="GEO_40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751"/>
          <a:stretch>
            <a:fillRect/>
          </a:stretch>
        </p:blipFill>
        <p:spPr bwMode="auto">
          <a:xfrm>
            <a:off x="2927350" y="1554164"/>
            <a:ext cx="5602288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247" name="Picture 15" descr="GEO01-04-01c-YT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214" y="2133601"/>
            <a:ext cx="2522537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2"/>
    </p:custDataLst>
    <p:controls>
      <mc:AlternateContent xmlns:mc="http://schemas.openxmlformats.org/markup-compatibility/2006">
        <mc:Choice xmlns:v="urn:schemas-microsoft-com:vml" Requires="v">
          <p:control spid="1027" r:id="rId5" imgW="2730600" imgH="1905120"/>
        </mc:Choice>
        <mc:Fallback>
          <p:control r:id="rId5" imgW="2730600" imgH="1905120">
            <p:pic>
              <p:nvPicPr>
                <p:cNvPr id="15362" name="ResponsePPTControl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937500" y="4689475"/>
                  <a:ext cx="2730500" cy="19050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067645872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5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95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5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5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5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5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95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95236" grpId="0" animBg="0"/>
      <p:bldP spid="95237" grpId="0" animBg="1"/>
      <p:bldP spid="95239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 bwMode="hidden">
          <a:xfrm>
            <a:off x="8686800" y="4495800"/>
            <a:ext cx="1447800" cy="1524000"/>
          </a:xfrm>
        </p:spPr>
        <p:txBody>
          <a:bodyPr>
            <a:normAutofit lnSpcReduction="10000"/>
          </a:bodyPr>
          <a:lstStyle/>
          <a:p>
            <a:pPr marL="609600" indent="-609600">
              <a:buFontTx/>
              <a:buAutoNum type="alphaUcPeriod"/>
            </a:pPr>
            <a:r>
              <a:rPr lang="en-US" altLang="en-US" sz="2000">
                <a:solidFill>
                  <a:schemeClr val="bg1"/>
                </a:solidFill>
              </a:rPr>
              <a:t>A</a:t>
            </a:r>
          </a:p>
          <a:p>
            <a:pPr marL="609600" indent="-609600">
              <a:buFontTx/>
              <a:buAutoNum type="alphaUcPeriod"/>
            </a:pPr>
            <a:r>
              <a:rPr lang="en-US" altLang="en-US" sz="2000">
                <a:solidFill>
                  <a:schemeClr val="bg1"/>
                </a:solidFill>
              </a:rPr>
              <a:t>B</a:t>
            </a:r>
          </a:p>
          <a:p>
            <a:pPr marL="609600" indent="-609600">
              <a:buFontTx/>
              <a:buAutoNum type="alphaUcPeriod"/>
            </a:pPr>
            <a:r>
              <a:rPr lang="en-US" altLang="en-US" sz="2000">
                <a:solidFill>
                  <a:schemeClr val="bg1"/>
                </a:solidFill>
              </a:rPr>
              <a:t>C</a:t>
            </a:r>
          </a:p>
          <a:p>
            <a:pPr marL="609600" indent="-609600">
              <a:buFontTx/>
              <a:buAutoNum type="alphaUcPeriod"/>
            </a:pPr>
            <a:r>
              <a:rPr lang="en-US" altLang="en-US" sz="200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15364" name="TPQuestion"/>
          <p:cNvSpPr>
            <a:spLocks noGrp="1" noChangeArrowheads="1"/>
          </p:cNvSpPr>
          <p:nvPr>
            <p:ph type="title"/>
          </p:nvPr>
        </p:nvSpPr>
        <p:spPr>
          <a:xfrm>
            <a:off x="2447925" y="6924675"/>
            <a:ext cx="8229600" cy="27463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mtClean="0"/>
              <a:t>Lesson 4 CYP1</a:t>
            </a:r>
          </a:p>
        </p:txBody>
      </p:sp>
      <p:graphicFrame>
        <p:nvGraphicFramePr>
          <p:cNvPr id="95236" name="TPChart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7261225" y="2438401"/>
          <a:ext cx="3130550" cy="3521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Chart" r:id="rId9" imgW="4572000" imgH="5143500" progId="MSGraph.Chart.8">
                  <p:embed followColorScheme="full"/>
                </p:oleObj>
              </mc:Choice>
              <mc:Fallback>
                <p:oleObj name="Chart" r:id="rId9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61225" y="2438401"/>
                        <a:ext cx="3130550" cy="3521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5237" name="Oval 5"/>
          <p:cNvSpPr>
            <a:spLocks noChangeArrowheads="1"/>
          </p:cNvSpPr>
          <p:nvPr/>
        </p:nvSpPr>
        <p:spPr bwMode="auto">
          <a:xfrm>
            <a:off x="2471738" y="5049838"/>
            <a:ext cx="404812" cy="404812"/>
          </a:xfrm>
          <a:prstGeom prst="ellipse">
            <a:avLst/>
          </a:prstGeom>
          <a:solidFill>
            <a:srgbClr val="FFCC00"/>
          </a:solidFill>
          <a:ln w="25400">
            <a:solidFill>
              <a:srgbClr val="E01B2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5239" name="TPQuestion"/>
          <p:cNvSpPr>
            <a:spLocks noChangeArrowheads="1"/>
          </p:cNvSpPr>
          <p:nvPr/>
        </p:nvSpPr>
        <p:spPr bwMode="auto">
          <a:xfrm>
            <a:off x="2076450" y="1514476"/>
            <a:ext cx="8305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E01B22"/>
                </a:solidFill>
              </a:rPr>
              <a:t>A.</a:t>
            </a:r>
          </a:p>
        </p:txBody>
      </p:sp>
      <p:pic>
        <p:nvPicPr>
          <p:cNvPr id="95241" name="Picture 9" descr="Example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688" y="1495425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9" name="Picture 10" descr="CheckPointICON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3650" y="5802314"/>
            <a:ext cx="1346200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243" name="Picture 11" descr="CheckProgress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900" y="711201"/>
            <a:ext cx="4038600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1" name="Picture 12" descr="Math NAV-LessBack2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8763001" y="6465888"/>
            <a:ext cx="4619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2" name="Picture 13" descr="LH_1-4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1524000" y="0"/>
            <a:ext cx="91440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5252" name="Group 20"/>
          <p:cNvGrpSpPr>
            <a:grpSpLocks/>
          </p:cNvGrpSpPr>
          <p:nvPr/>
        </p:nvGrpSpPr>
        <p:grpSpPr bwMode="auto">
          <a:xfrm>
            <a:off x="2438401" y="2224088"/>
            <a:ext cx="2790825" cy="3413124"/>
            <a:chOff x="576" y="1401"/>
            <a:chExt cx="1758" cy="2150"/>
          </a:xfrm>
        </p:grpSpPr>
        <p:sp>
          <p:nvSpPr>
            <p:cNvPr id="15376" name="TPAnswers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576" y="1404"/>
              <a:ext cx="1758" cy="21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533400" indent="-533400" eaLnBrk="0" hangingPunct="0"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83000"/>
                </a:spcBef>
                <a:spcAft>
                  <a:spcPct val="83000"/>
                </a:spcAft>
                <a:buClr>
                  <a:srgbClr val="00539D"/>
                </a:buClr>
              </a:pPr>
              <a:r>
                <a:rPr lang="pt-BR" altLang="en-US" b="1">
                  <a:solidFill>
                    <a:srgbClr val="00539D"/>
                  </a:solidFill>
                  <a:sym typeface="Symbol" panose="05050102010706020507" pitchFamily="18" charset="2"/>
                </a:rPr>
                <a:t>A.</a:t>
              </a:r>
              <a:r>
                <a:rPr lang="pt-BR" altLang="en-US" b="1">
                  <a:solidFill>
                    <a:schemeClr val="tx1"/>
                  </a:solidFill>
                  <a:sym typeface="Symbol" panose="05050102010706020507" pitchFamily="18" charset="2"/>
                </a:rPr>
                <a:t>	</a:t>
              </a:r>
            </a:p>
            <a:p>
              <a:pPr eaLnBrk="1" hangingPunct="1">
                <a:spcBef>
                  <a:spcPct val="83000"/>
                </a:spcBef>
                <a:spcAft>
                  <a:spcPct val="83000"/>
                </a:spcAft>
                <a:buClr>
                  <a:srgbClr val="00539D"/>
                </a:buClr>
              </a:pPr>
              <a:r>
                <a:rPr lang="pt-BR" altLang="en-US" b="1">
                  <a:solidFill>
                    <a:srgbClr val="00539D"/>
                  </a:solidFill>
                  <a:sym typeface="Symbol" panose="05050102010706020507" pitchFamily="18" charset="2"/>
                </a:rPr>
                <a:t>B.</a:t>
              </a:r>
              <a:r>
                <a:rPr lang="pt-BR" altLang="en-US" b="1">
                  <a:solidFill>
                    <a:schemeClr val="tx1"/>
                  </a:solidFill>
                  <a:sym typeface="Symbol" panose="05050102010706020507" pitchFamily="18" charset="2"/>
                </a:rPr>
                <a:t>	</a:t>
              </a:r>
            </a:p>
            <a:p>
              <a:pPr eaLnBrk="1" hangingPunct="1">
                <a:spcBef>
                  <a:spcPct val="83000"/>
                </a:spcBef>
                <a:spcAft>
                  <a:spcPct val="83000"/>
                </a:spcAft>
                <a:buClr>
                  <a:srgbClr val="00539D"/>
                </a:buClr>
              </a:pPr>
              <a:r>
                <a:rPr lang="pt-BR" altLang="en-US" b="1">
                  <a:solidFill>
                    <a:srgbClr val="00539D"/>
                  </a:solidFill>
                  <a:sym typeface="Symbol" panose="05050102010706020507" pitchFamily="18" charset="2"/>
                </a:rPr>
                <a:t>C.</a:t>
              </a:r>
              <a:r>
                <a:rPr lang="pt-BR" altLang="en-US" b="1">
                  <a:solidFill>
                    <a:schemeClr val="tx1"/>
                  </a:solidFill>
                  <a:sym typeface="Symbol" panose="05050102010706020507" pitchFamily="18" charset="2"/>
                </a:rPr>
                <a:t>	</a:t>
              </a:r>
            </a:p>
            <a:p>
              <a:pPr eaLnBrk="1" hangingPunct="1">
                <a:spcBef>
                  <a:spcPct val="83000"/>
                </a:spcBef>
                <a:spcAft>
                  <a:spcPct val="83000"/>
                </a:spcAft>
                <a:buClr>
                  <a:srgbClr val="00539D"/>
                </a:buClr>
              </a:pPr>
              <a:r>
                <a:rPr lang="pt-BR" altLang="en-US" b="1">
                  <a:solidFill>
                    <a:srgbClr val="00539D"/>
                  </a:solidFill>
                  <a:sym typeface="Symbol" panose="05050102010706020507" pitchFamily="18" charset="2"/>
                </a:rPr>
                <a:t>D.</a:t>
              </a:r>
              <a:r>
                <a:rPr lang="pt-BR" altLang="en-US" b="1">
                  <a:solidFill>
                    <a:schemeClr val="tx1"/>
                  </a:solidFill>
                  <a:sym typeface="Symbol" panose="05050102010706020507" pitchFamily="18" charset="2"/>
                </a:rPr>
                <a:t>	</a:t>
              </a:r>
            </a:p>
          </p:txBody>
        </p:sp>
        <p:pic>
          <p:nvPicPr>
            <p:cNvPr id="15377" name="Picture 14" descr="GEO_40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6682" r="74298" b="27977"/>
            <a:stretch>
              <a:fillRect/>
            </a:stretch>
          </p:blipFill>
          <p:spPr bwMode="auto">
            <a:xfrm>
              <a:off x="916" y="3132"/>
              <a:ext cx="907" cy="2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8" name="Picture 16" descr="GEO_40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2538" r="79428" b="40926"/>
            <a:stretch>
              <a:fillRect/>
            </a:stretch>
          </p:blipFill>
          <p:spPr bwMode="auto">
            <a:xfrm>
              <a:off x="916" y="2552"/>
              <a:ext cx="726" cy="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9" name="Picture 17" descr="GEO_40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8394" r="78152" b="55122"/>
            <a:stretch>
              <a:fillRect/>
            </a:stretch>
          </p:blipFill>
          <p:spPr bwMode="auto">
            <a:xfrm>
              <a:off x="916" y="1980"/>
              <a:ext cx="771" cy="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80" name="Picture 18" descr="GEO_40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249" r="81610" b="72231"/>
            <a:stretch>
              <a:fillRect/>
            </a:stretch>
          </p:blipFill>
          <p:spPr bwMode="auto">
            <a:xfrm>
              <a:off x="916" y="1401"/>
              <a:ext cx="649" cy="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95251" name="Picture 19" descr="GEO_40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751"/>
          <a:stretch>
            <a:fillRect/>
          </a:stretch>
        </p:blipFill>
        <p:spPr bwMode="auto">
          <a:xfrm>
            <a:off x="2927350" y="1554164"/>
            <a:ext cx="5602288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247" name="Picture 15" descr="GEO01-04-01c-YT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214" y="2133601"/>
            <a:ext cx="2522537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2"/>
    </p:custDataLst>
    <p:controls>
      <mc:AlternateContent xmlns:mc="http://schemas.openxmlformats.org/markup-compatibility/2006">
        <mc:Choice xmlns:v="urn:schemas-microsoft-com:vml" Requires="v">
          <p:control spid="2051" r:id="rId5" imgW="2730600" imgH="1905120"/>
        </mc:Choice>
        <mc:Fallback>
          <p:control r:id="rId5" imgW="2730600" imgH="1905120">
            <p:pic>
              <p:nvPicPr>
                <p:cNvPr id="15362" name="ResponsePPTControl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937500" y="4689475"/>
                  <a:ext cx="2730500" cy="19050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068892857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5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95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5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5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5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5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95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95236" grpId="0" animBg="0"/>
      <p:bldP spid="95237" grpId="0" animBg="1"/>
      <p:bldP spid="95239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 bwMode="hidden">
          <a:xfrm>
            <a:off x="8686800" y="4495800"/>
            <a:ext cx="1447800" cy="1524000"/>
          </a:xfrm>
        </p:spPr>
        <p:txBody>
          <a:bodyPr>
            <a:normAutofit lnSpcReduction="10000"/>
          </a:bodyPr>
          <a:lstStyle/>
          <a:p>
            <a:pPr marL="609600" indent="-609600">
              <a:buFontTx/>
              <a:buAutoNum type="alphaUcPeriod"/>
            </a:pPr>
            <a:r>
              <a:rPr lang="en-US" altLang="en-US" sz="2000">
                <a:solidFill>
                  <a:schemeClr val="bg1"/>
                </a:solidFill>
              </a:rPr>
              <a:t>A</a:t>
            </a:r>
          </a:p>
          <a:p>
            <a:pPr marL="609600" indent="-609600">
              <a:buFontTx/>
              <a:buAutoNum type="alphaUcPeriod"/>
            </a:pPr>
            <a:r>
              <a:rPr lang="en-US" altLang="en-US" sz="2000">
                <a:solidFill>
                  <a:schemeClr val="bg1"/>
                </a:solidFill>
              </a:rPr>
              <a:t>B</a:t>
            </a:r>
          </a:p>
          <a:p>
            <a:pPr marL="609600" indent="-609600">
              <a:buFontTx/>
              <a:buAutoNum type="alphaUcPeriod"/>
            </a:pPr>
            <a:r>
              <a:rPr lang="en-US" altLang="en-US" sz="2000">
                <a:solidFill>
                  <a:schemeClr val="bg1"/>
                </a:solidFill>
              </a:rPr>
              <a:t>C</a:t>
            </a:r>
          </a:p>
          <a:p>
            <a:pPr marL="609600" indent="-609600">
              <a:buFontTx/>
              <a:buAutoNum type="alphaUcPeriod"/>
            </a:pPr>
            <a:r>
              <a:rPr lang="en-US" altLang="en-US" sz="200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16388" name="TPQuestion"/>
          <p:cNvSpPr>
            <a:spLocks noGrp="1" noChangeArrowheads="1"/>
          </p:cNvSpPr>
          <p:nvPr>
            <p:ph type="title"/>
          </p:nvPr>
        </p:nvSpPr>
        <p:spPr>
          <a:xfrm>
            <a:off x="2447925" y="6924675"/>
            <a:ext cx="8229600" cy="27463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mtClean="0"/>
              <a:t>Lesson 4 CYP1</a:t>
            </a:r>
          </a:p>
        </p:txBody>
      </p:sp>
      <p:graphicFrame>
        <p:nvGraphicFramePr>
          <p:cNvPr id="499716" name="TPChart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7261225" y="2438401"/>
          <a:ext cx="3130550" cy="3521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Chart" r:id="rId9" imgW="4572000" imgH="5143500" progId="MSGraph.Chart.8">
                  <p:embed followColorScheme="full"/>
                </p:oleObj>
              </mc:Choice>
              <mc:Fallback>
                <p:oleObj name="Chart" r:id="rId9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61225" y="2438401"/>
                        <a:ext cx="3130550" cy="3521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9717" name="Oval 5"/>
          <p:cNvSpPr>
            <a:spLocks noChangeArrowheads="1"/>
          </p:cNvSpPr>
          <p:nvPr/>
        </p:nvSpPr>
        <p:spPr bwMode="auto">
          <a:xfrm>
            <a:off x="2471738" y="3132138"/>
            <a:ext cx="404812" cy="404812"/>
          </a:xfrm>
          <a:prstGeom prst="ellipse">
            <a:avLst/>
          </a:prstGeom>
          <a:solidFill>
            <a:srgbClr val="FFCC00"/>
          </a:solidFill>
          <a:ln w="25400">
            <a:solidFill>
              <a:srgbClr val="E01B2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99719" name="TPQuestion"/>
          <p:cNvSpPr>
            <a:spLocks noChangeArrowheads="1"/>
          </p:cNvSpPr>
          <p:nvPr/>
        </p:nvSpPr>
        <p:spPr bwMode="auto">
          <a:xfrm>
            <a:off x="2066925" y="1514476"/>
            <a:ext cx="8305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E01B22"/>
                </a:solidFill>
              </a:rPr>
              <a:t>B.</a:t>
            </a:r>
          </a:p>
        </p:txBody>
      </p:sp>
      <p:pic>
        <p:nvPicPr>
          <p:cNvPr id="16392" name="Picture 8" descr="Example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688" y="1495425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3" name="Picture 9" descr="CheckPointICON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3650" y="5802314"/>
            <a:ext cx="1346200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4" name="Picture 10" descr="CheckProgress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900" y="711201"/>
            <a:ext cx="4038600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5" name="Picture 11" descr="Math NAV-LessBack2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8763001" y="6465888"/>
            <a:ext cx="4619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6" name="Picture 12" descr="LH_1-4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1524000" y="0"/>
            <a:ext cx="91440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9726" name="Picture 14" descr="GEO_41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969"/>
          <a:stretch>
            <a:fillRect/>
          </a:stretch>
        </p:blipFill>
        <p:spPr bwMode="auto">
          <a:xfrm>
            <a:off x="2878138" y="1535113"/>
            <a:ext cx="3960812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99733" name="Group 21"/>
          <p:cNvGrpSpPr>
            <a:grpSpLocks/>
          </p:cNvGrpSpPr>
          <p:nvPr/>
        </p:nvGrpSpPr>
        <p:grpSpPr bwMode="auto">
          <a:xfrm>
            <a:off x="2438401" y="2168525"/>
            <a:ext cx="4594225" cy="3449638"/>
            <a:chOff x="576" y="1366"/>
            <a:chExt cx="2894" cy="2173"/>
          </a:xfrm>
        </p:grpSpPr>
        <p:sp>
          <p:nvSpPr>
            <p:cNvPr id="16400" name="TPAnswers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576" y="1392"/>
              <a:ext cx="1758" cy="21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533400" indent="-533400" eaLnBrk="0" hangingPunct="0"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83000"/>
                </a:spcBef>
                <a:spcAft>
                  <a:spcPct val="83000"/>
                </a:spcAft>
                <a:buClr>
                  <a:srgbClr val="00539D"/>
                </a:buClr>
              </a:pPr>
              <a:r>
                <a:rPr lang="pt-BR" altLang="en-US" b="1">
                  <a:solidFill>
                    <a:srgbClr val="00539D"/>
                  </a:solidFill>
                  <a:sym typeface="Symbol" panose="05050102010706020507" pitchFamily="18" charset="2"/>
                </a:rPr>
                <a:t>A.</a:t>
              </a:r>
              <a:r>
                <a:rPr lang="pt-BR" altLang="en-US" b="1">
                  <a:solidFill>
                    <a:schemeClr val="tx1"/>
                  </a:solidFill>
                  <a:sym typeface="Symbol" panose="05050102010706020507" pitchFamily="18" charset="2"/>
                </a:rPr>
                <a:t>	</a:t>
              </a:r>
            </a:p>
            <a:p>
              <a:pPr eaLnBrk="1" hangingPunct="1">
                <a:spcBef>
                  <a:spcPct val="83000"/>
                </a:spcBef>
                <a:spcAft>
                  <a:spcPct val="83000"/>
                </a:spcAft>
                <a:buClr>
                  <a:srgbClr val="00539D"/>
                </a:buClr>
              </a:pPr>
              <a:r>
                <a:rPr lang="pt-BR" altLang="en-US" b="1">
                  <a:solidFill>
                    <a:srgbClr val="00539D"/>
                  </a:solidFill>
                  <a:sym typeface="Symbol" panose="05050102010706020507" pitchFamily="18" charset="2"/>
                </a:rPr>
                <a:t>B.</a:t>
              </a:r>
              <a:r>
                <a:rPr lang="pt-BR" altLang="en-US" b="1">
                  <a:solidFill>
                    <a:schemeClr val="tx1"/>
                  </a:solidFill>
                  <a:sym typeface="Symbol" panose="05050102010706020507" pitchFamily="18" charset="2"/>
                </a:rPr>
                <a:t>	</a:t>
              </a:r>
            </a:p>
            <a:p>
              <a:pPr eaLnBrk="1" hangingPunct="1">
                <a:spcBef>
                  <a:spcPct val="83000"/>
                </a:spcBef>
                <a:spcAft>
                  <a:spcPct val="83000"/>
                </a:spcAft>
                <a:buClr>
                  <a:srgbClr val="00539D"/>
                </a:buClr>
              </a:pPr>
              <a:r>
                <a:rPr lang="pt-BR" altLang="en-US" b="1">
                  <a:solidFill>
                    <a:srgbClr val="00539D"/>
                  </a:solidFill>
                  <a:sym typeface="Symbol" panose="05050102010706020507" pitchFamily="18" charset="2"/>
                </a:rPr>
                <a:t>C.</a:t>
              </a:r>
              <a:r>
                <a:rPr lang="pt-BR" altLang="en-US" b="1">
                  <a:solidFill>
                    <a:schemeClr val="tx1"/>
                  </a:solidFill>
                  <a:sym typeface="Symbol" panose="05050102010706020507" pitchFamily="18" charset="2"/>
                </a:rPr>
                <a:t>	</a:t>
              </a:r>
            </a:p>
            <a:p>
              <a:pPr eaLnBrk="1" hangingPunct="1">
                <a:spcBef>
                  <a:spcPct val="83000"/>
                </a:spcBef>
                <a:spcAft>
                  <a:spcPct val="83000"/>
                </a:spcAft>
                <a:buClr>
                  <a:srgbClr val="00539D"/>
                </a:buClr>
              </a:pPr>
              <a:r>
                <a:rPr lang="pt-BR" altLang="en-US" b="1">
                  <a:solidFill>
                    <a:srgbClr val="00539D"/>
                  </a:solidFill>
                  <a:sym typeface="Symbol" panose="05050102010706020507" pitchFamily="18" charset="2"/>
                </a:rPr>
                <a:t>D.</a:t>
              </a:r>
              <a:r>
                <a:rPr lang="pt-BR" altLang="en-US" b="1">
                  <a:solidFill>
                    <a:schemeClr val="tx1"/>
                  </a:solidFill>
                  <a:sym typeface="Symbol" panose="05050102010706020507" pitchFamily="18" charset="2"/>
                </a:rPr>
                <a:t>	none of these</a:t>
              </a:r>
            </a:p>
          </p:txBody>
        </p:sp>
        <p:pic>
          <p:nvPicPr>
            <p:cNvPr id="16401" name="Picture 15" descr="GEO_41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959" b="69447"/>
            <a:stretch>
              <a:fillRect/>
            </a:stretch>
          </p:blipFill>
          <p:spPr bwMode="auto">
            <a:xfrm>
              <a:off x="975" y="1366"/>
              <a:ext cx="2495" cy="3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02" name="Picture 16" descr="GEO_41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0551" b="55052"/>
            <a:stretch>
              <a:fillRect/>
            </a:stretch>
          </p:blipFill>
          <p:spPr bwMode="auto">
            <a:xfrm>
              <a:off x="975" y="1961"/>
              <a:ext cx="2495" cy="2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03" name="Picture 17" descr="GEO_41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4949" b="40654"/>
            <a:stretch>
              <a:fillRect/>
            </a:stretch>
          </p:blipFill>
          <p:spPr bwMode="auto">
            <a:xfrm>
              <a:off x="975" y="2529"/>
              <a:ext cx="2495" cy="2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99732" name="Picture 20" descr="GEO01-04-01c-YT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214" y="2133601"/>
            <a:ext cx="2522537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2"/>
    </p:custDataLst>
    <p:controls>
      <mc:AlternateContent xmlns:mc="http://schemas.openxmlformats.org/markup-compatibility/2006">
        <mc:Choice xmlns:v="urn:schemas-microsoft-com:vml" Requires="v">
          <p:control spid="3075" r:id="rId5" imgW="2730600" imgH="1905120"/>
        </mc:Choice>
        <mc:Fallback>
          <p:control r:id="rId5" imgW="2730600" imgH="1905120">
            <p:pic>
              <p:nvPicPr>
                <p:cNvPr id="16386" name="ResponsePPTControl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937500" y="4689475"/>
                  <a:ext cx="2730500" cy="19050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678909531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99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99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99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99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499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9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499716" grpId="0" animBg="0"/>
      <p:bldP spid="499717" grpId="0" animBg="1"/>
      <p:bldP spid="499719" grpId="0" autoUpdateAnimBg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59BE0101329C4F169ED1183E60B3EF18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DELIMITERS" val="3.1"/>
  <p:tag name="CHARTLABELS" val="0"/>
  <p:tag name="SLIDEORDER" val="4"/>
  <p:tag name="SLIDEGUID" val="D1864AB9CDF54F0C935B9DA1161A6A47"/>
  <p:tag name="QUESTIONALIAS" val="Lesson 4 CYP1"/>
  <p:tag name="ANSWERSALIAS" val="A¤B¤C¤D"/>
  <p:tag name="RESPONSESGATHERED" val="Fals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LDNUMANSWERS" val="4"/>
  <p:tag name="TEXTLENGTH" val="10"/>
  <p:tag name="FONTSIZE" val="20"/>
  <p:tag name="BULLETTYPE" val="ppBulletAlphaUCPeriod"/>
  <p:tag name="ANSWERTEXT" val="A&#10;B&#10;C&#10;D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LENGTH" val="37"/>
  <p:tag name="FONTSIZE" val="24"/>
  <p:tag name="BULLETTYPE" val="ppBulletAlphaUCPeriod"/>
  <p:tag name="ANSWERTEXT" val="b = 11 &#10;b = –37&#10;b = –11&#10;b = 37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59BE0101329C4F169ED1183E60B3EF18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DELIMITERS" val="3.1"/>
  <p:tag name="CHARTLABELS" val="0"/>
  <p:tag name="SLIDEORDER" val="5"/>
  <p:tag name="SLIDEGUID" val="DC55B71F7078421F9844AAB37AA7C07B"/>
  <p:tag name="QUESTIONALIAS" val="Lesson 4 CYP1"/>
  <p:tag name="ANSWERSALIAS" val="A¤B¤C¤D"/>
  <p:tag name="RESPONSESGATHERED" val="Fals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LDNUMANSWERS" val="4"/>
  <p:tag name="TEXTLENGTH" val="10"/>
  <p:tag name="FONTSIZE" val="20"/>
  <p:tag name="BULLETTYPE" val="ppBulletAlphaUCPeriod"/>
  <p:tag name="ANSWERTEXT" val="A&#10;B&#10;C&#10;D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LENGTH" val="37"/>
  <p:tag name="FONTSIZE" val="24"/>
  <p:tag name="BULLETTYPE" val="ppBulletAlphaUCPeriod"/>
  <p:tag name="ANSWERTEXT" val="b = 11 &#10;b = –37&#10;b = –11&#10;b = 37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59BE0101329C4F169ED1183E60B3EF18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DELIMITERS" val="3.1"/>
  <p:tag name="CHARTLABELS" val="0"/>
  <p:tag name="SLIDEORDER" val="6"/>
  <p:tag name="SLIDEGUID" val="D63C41F955944D219EB93EB2E379D5D0"/>
  <p:tag name="QUESTIONALIAS" val="Lesson 4 CYP1"/>
  <p:tag name="ANSWERSALIAS" val="A¤B¤C¤D"/>
  <p:tag name="RESPONSESGATHERED" val="Fals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LDNUMANSWERS" val="4"/>
  <p:tag name="TEXTLENGTH" val="10"/>
  <p:tag name="FONTSIZE" val="20"/>
  <p:tag name="BULLETTYPE" val="ppBulletAlphaUCPeriod"/>
  <p:tag name="ANSWERTEXT" val="A&#10;B&#10;C&#10;D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LENGTH" val="37"/>
  <p:tag name="FONTSIZE" val="24"/>
  <p:tag name="BULLETTYPE" val="ppBulletAlphaUCPeriod"/>
  <p:tag name="ANSWERTEXT" val="b = 11 &#10;b = –37&#10;b = –11&#10;b = 37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F29F049DD2CB444584BFA2AA51C6DFF7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DELIMITERS" val="3.1"/>
  <p:tag name="SLIDEORDER" val="4"/>
  <p:tag name="SLIDEGUID" val="CF808D50378447DD9D917556DCA540AF"/>
  <p:tag name="QUESTIONALIAS" val="Lesson 4 CYP3"/>
  <p:tag name="ANSWERSALIAS" val="A¤B¤C¤D"/>
  <p:tag name="RESPONSESGATHERED" val="Fals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LDNUMANSWERS" val="4"/>
  <p:tag name="TEXTLENGTH" val="10"/>
  <p:tag name="FONTSIZE" val="20"/>
  <p:tag name="BULLETTYPE" val="ppBulletArabicPeriod"/>
  <p:tag name="ANSWERTEXT" val="A&#10;B&#10;C&#10;D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9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LENGTH" val="37"/>
  <p:tag name="FONTSIZE" val="24"/>
  <p:tag name="BULLETTYPE" val="ppBulletAlphaUCPeriod"/>
  <p:tag name="ANSWERTEXT" val="b = 11 &#10;b = –37&#10;b = –11&#10;b = 3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59BE0101329C4F169ED1183E60B3EF18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DELIMITERS" val="3.1"/>
  <p:tag name="CHARTLABELS" val="0"/>
  <p:tag name="SLIDEORDER" val="4"/>
  <p:tag name="SLIDEGUID" val="D1864AB9CDF54F0C935B9DA1161A6A47"/>
  <p:tag name="QUESTIONALIAS" val="Lesson 4 CYP1"/>
  <p:tag name="ANSWERSALIAS" val="A¤B¤C¤D"/>
  <p:tag name="RESPONSESGATHERED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LDNUMANSWERS" val="4"/>
  <p:tag name="TEXTLENGTH" val="10"/>
  <p:tag name="FONTSIZE" val="20"/>
  <p:tag name="BULLETTYPE" val="ppBulletAlphaUCPeriod"/>
  <p:tag name="ANSWERTEXT" val="A&#10;B&#10;C&#10;D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LENGTH" val="37"/>
  <p:tag name="FONTSIZE" val="24"/>
  <p:tag name="BULLETTYPE" val="ppBulletAlphaUCPeriod"/>
  <p:tag name="ANSWERTEXT" val="b = 11 &#10;b = –37&#10;b = –11&#10;b = 3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310</Words>
  <Application>Microsoft Office PowerPoint</Application>
  <PresentationFormat>Widescreen</PresentationFormat>
  <Paragraphs>113</Paragraphs>
  <Slides>23</Slides>
  <Notes>16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Calibri</vt:lpstr>
      <vt:lpstr>Calibri Light</vt:lpstr>
      <vt:lpstr>Symbol</vt:lpstr>
      <vt:lpstr>Times New Roman</vt:lpstr>
      <vt:lpstr>Office Theme</vt:lpstr>
      <vt:lpstr>Microsoft Graph Chart</vt:lpstr>
      <vt:lpstr>PowerPoint Presentation</vt:lpstr>
      <vt:lpstr>Lesson 4 MI/Vocab</vt:lpstr>
      <vt:lpstr>Lesson 4 KC1</vt:lpstr>
      <vt:lpstr>Lesson 4 Ex1</vt:lpstr>
      <vt:lpstr>Lesson 4 Ex1</vt:lpstr>
      <vt:lpstr>Lesson 4 Ex1</vt:lpstr>
      <vt:lpstr>Lesson 4 CYP1</vt:lpstr>
      <vt:lpstr>Lesson 4 CYP1</vt:lpstr>
      <vt:lpstr>Lesson 4 CYP1</vt:lpstr>
      <vt:lpstr>Lesson 4 CYP1</vt:lpstr>
      <vt:lpstr>Lesson 4 KC2</vt:lpstr>
      <vt:lpstr>Lesson 4 Ex2</vt:lpstr>
      <vt:lpstr>Lesson 4 KC3</vt:lpstr>
      <vt:lpstr>Lesson 4 Ex3</vt:lpstr>
      <vt:lpstr>Lesson 4 Ex3</vt:lpstr>
      <vt:lpstr>Lesson 4 Ex3</vt:lpstr>
      <vt:lpstr>Lesson 4 CYP3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Margie Wakefield</dc:creator>
  <cp:lastModifiedBy>Margie Wakefield</cp:lastModifiedBy>
  <cp:revision>1</cp:revision>
  <dcterms:created xsi:type="dcterms:W3CDTF">2016-08-19T19:40:58Z</dcterms:created>
  <dcterms:modified xsi:type="dcterms:W3CDTF">2016-08-19T19:47:29Z</dcterms:modified>
</cp:coreProperties>
</file>